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57" r:id="rId3"/>
    <p:sldId id="265" r:id="rId4"/>
    <p:sldId id="299" r:id="rId5"/>
    <p:sldId id="277" r:id="rId6"/>
    <p:sldId id="279" r:id="rId7"/>
    <p:sldId id="258" r:id="rId8"/>
    <p:sldId id="280" r:id="rId9"/>
    <p:sldId id="259" r:id="rId10"/>
    <p:sldId id="281" r:id="rId11"/>
    <p:sldId id="297" r:id="rId12"/>
    <p:sldId id="298" r:id="rId13"/>
    <p:sldId id="282" r:id="rId14"/>
    <p:sldId id="284" r:id="rId15"/>
    <p:sldId id="285" r:id="rId16"/>
    <p:sldId id="286" r:id="rId17"/>
    <p:sldId id="287" r:id="rId18"/>
    <p:sldId id="291" r:id="rId19"/>
    <p:sldId id="301" r:id="rId20"/>
    <p:sldId id="303" r:id="rId21"/>
    <p:sldId id="302" r:id="rId22"/>
    <p:sldId id="300" r:id="rId23"/>
    <p:sldId id="288" r:id="rId24"/>
    <p:sldId id="289" r:id="rId25"/>
    <p:sldId id="304" r:id="rId26"/>
    <p:sldId id="290" r:id="rId27"/>
    <p:sldId id="266" r:id="rId28"/>
    <p:sldId id="267" r:id="rId29"/>
    <p:sldId id="268" r:id="rId30"/>
    <p:sldId id="272" r:id="rId31"/>
    <p:sldId id="269" r:id="rId32"/>
    <p:sldId id="273" r:id="rId33"/>
    <p:sldId id="270" r:id="rId34"/>
    <p:sldId id="275" r:id="rId35"/>
    <p:sldId id="271" r:id="rId36"/>
    <p:sldId id="274" r:id="rId37"/>
    <p:sldId id="264" r:id="rId38"/>
    <p:sldId id="276"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342A"/>
    <a:srgbClr val="94C11E"/>
    <a:srgbClr val="36A9E0"/>
    <a:srgbClr val="FEED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76"/>
    <p:restoredTop sz="94682"/>
  </p:normalViewPr>
  <p:slideViewPr>
    <p:cSldViewPr snapToGrid="0">
      <p:cViewPr varScale="1">
        <p:scale>
          <a:sx n="61" d="100"/>
          <a:sy n="61" d="100"/>
        </p:scale>
        <p:origin x="360" y="60"/>
      </p:cViewPr>
      <p:guideLst/>
    </p:cSldViewPr>
  </p:slideViewPr>
  <p:notesTextViewPr>
    <p:cViewPr>
      <p:scale>
        <a:sx n="1" d="1"/>
        <a:sy n="1" d="1"/>
      </p:scale>
      <p:origin x="0" y="0"/>
    </p:cViewPr>
  </p:notesText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_rels/data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B3E5AB-7A18-461D-BC86-A6E400AAF44A}"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1E4ED293-B017-4C63-ADFC-00F76D8C7B84}">
      <dgm:prSet/>
      <dgm:spPr/>
      <dgm:t>
        <a:bodyPr/>
        <a:lstStyle/>
        <a:p>
          <a:pPr algn="ctr"/>
          <a:r>
            <a:rPr lang="en-GB" dirty="0">
              <a:effectLst>
                <a:outerShdw blurRad="38100" dist="38100" dir="2700000" algn="tl">
                  <a:srgbClr val="000000">
                    <a:alpha val="43137"/>
                  </a:srgbClr>
                </a:outerShdw>
              </a:effectLst>
            </a:rPr>
            <a:t>Challenges to inclusivity include:</a:t>
          </a:r>
          <a:endParaRPr lang="en-US" dirty="0">
            <a:effectLst>
              <a:outerShdw blurRad="38100" dist="38100" dir="2700000" algn="tl">
                <a:srgbClr val="000000">
                  <a:alpha val="43137"/>
                </a:srgbClr>
              </a:outerShdw>
            </a:effectLst>
          </a:endParaRPr>
        </a:p>
      </dgm:t>
    </dgm:pt>
    <dgm:pt modelId="{6239F93F-395E-4789-97D2-4A82E2111656}" type="parTrans" cxnId="{98A6ECB2-1494-4E98-BC94-26169D2BC77E}">
      <dgm:prSet/>
      <dgm:spPr/>
      <dgm:t>
        <a:bodyPr/>
        <a:lstStyle/>
        <a:p>
          <a:endParaRPr lang="en-US"/>
        </a:p>
      </dgm:t>
    </dgm:pt>
    <dgm:pt modelId="{9BAD47ED-03BF-4E24-9F2C-65C494C7C945}" type="sibTrans" cxnId="{98A6ECB2-1494-4E98-BC94-26169D2BC77E}">
      <dgm:prSet/>
      <dgm:spPr/>
      <dgm:t>
        <a:bodyPr/>
        <a:lstStyle/>
        <a:p>
          <a:endParaRPr lang="en-US"/>
        </a:p>
      </dgm:t>
    </dgm:pt>
    <dgm:pt modelId="{41CD2DF6-9754-42CB-81CF-D619FF43DFA7}">
      <dgm:prSet/>
      <dgm:spPr/>
      <dgm:t>
        <a:bodyPr/>
        <a:lstStyle/>
        <a:p>
          <a:pPr algn="ctr"/>
          <a:r>
            <a:rPr lang="en-GB" dirty="0">
              <a:effectLst/>
            </a:rPr>
            <a:t>Implicit biases.</a:t>
          </a:r>
          <a:endParaRPr lang="en-US" dirty="0">
            <a:effectLst/>
          </a:endParaRPr>
        </a:p>
      </dgm:t>
    </dgm:pt>
    <dgm:pt modelId="{72EF1A6E-0C67-45D3-8FBE-4675A594CBBD}" type="parTrans" cxnId="{EBB147D4-12E2-4FA7-9FE3-D6FF0E570D70}">
      <dgm:prSet/>
      <dgm:spPr/>
      <dgm:t>
        <a:bodyPr/>
        <a:lstStyle/>
        <a:p>
          <a:endParaRPr lang="en-US"/>
        </a:p>
      </dgm:t>
    </dgm:pt>
    <dgm:pt modelId="{20776AEE-70FE-4087-968C-AD0BDD3C6E4C}" type="sibTrans" cxnId="{EBB147D4-12E2-4FA7-9FE3-D6FF0E570D70}">
      <dgm:prSet/>
      <dgm:spPr/>
      <dgm:t>
        <a:bodyPr/>
        <a:lstStyle/>
        <a:p>
          <a:endParaRPr lang="en-US"/>
        </a:p>
      </dgm:t>
    </dgm:pt>
    <dgm:pt modelId="{FD1106AE-0FF9-4333-AD3F-806C35CF9C66}">
      <dgm:prSet/>
      <dgm:spPr/>
      <dgm:t>
        <a:bodyPr/>
        <a:lstStyle/>
        <a:p>
          <a:pPr algn="ctr"/>
          <a:r>
            <a:rPr lang="en-GB" dirty="0">
              <a:effectLst/>
            </a:rPr>
            <a:t>Societal conditioning.</a:t>
          </a:r>
          <a:endParaRPr lang="en-US" dirty="0">
            <a:effectLst/>
          </a:endParaRPr>
        </a:p>
      </dgm:t>
    </dgm:pt>
    <dgm:pt modelId="{3CFE7FFD-28C2-43C1-BE86-8F2DC5324C3C}" type="parTrans" cxnId="{43F3E747-D61A-4C27-A42D-9FF0C2CCC46A}">
      <dgm:prSet/>
      <dgm:spPr/>
      <dgm:t>
        <a:bodyPr/>
        <a:lstStyle/>
        <a:p>
          <a:endParaRPr lang="en-US"/>
        </a:p>
      </dgm:t>
    </dgm:pt>
    <dgm:pt modelId="{632AC1ED-0439-43C8-BB5E-5C5C44C05D6E}" type="sibTrans" cxnId="{43F3E747-D61A-4C27-A42D-9FF0C2CCC46A}">
      <dgm:prSet/>
      <dgm:spPr/>
      <dgm:t>
        <a:bodyPr/>
        <a:lstStyle/>
        <a:p>
          <a:endParaRPr lang="en-US"/>
        </a:p>
      </dgm:t>
    </dgm:pt>
    <dgm:pt modelId="{8FADB5AC-4B52-454F-B19C-EA063B194AF3}">
      <dgm:prSet/>
      <dgm:spPr/>
      <dgm:t>
        <a:bodyPr/>
        <a:lstStyle/>
        <a:p>
          <a:pPr algn="ctr"/>
          <a:r>
            <a:rPr lang="en-GB" dirty="0">
              <a:effectLst/>
            </a:rPr>
            <a:t>Fear of the unfamiliar.</a:t>
          </a:r>
          <a:endParaRPr lang="en-US" dirty="0">
            <a:effectLst/>
          </a:endParaRPr>
        </a:p>
      </dgm:t>
    </dgm:pt>
    <dgm:pt modelId="{66BC97A4-3CC1-4F47-9BC4-FAB44B1F5038}" type="parTrans" cxnId="{2CC5E9A1-4EFE-4F77-8AB6-32B669A0DC8D}">
      <dgm:prSet/>
      <dgm:spPr/>
      <dgm:t>
        <a:bodyPr/>
        <a:lstStyle/>
        <a:p>
          <a:endParaRPr lang="en-US"/>
        </a:p>
      </dgm:t>
    </dgm:pt>
    <dgm:pt modelId="{F54325D8-A62F-483C-B7CC-C86FD7CF1FE6}" type="sibTrans" cxnId="{2CC5E9A1-4EFE-4F77-8AB6-32B669A0DC8D}">
      <dgm:prSet/>
      <dgm:spPr/>
      <dgm:t>
        <a:bodyPr/>
        <a:lstStyle/>
        <a:p>
          <a:endParaRPr lang="en-US"/>
        </a:p>
      </dgm:t>
    </dgm:pt>
    <dgm:pt modelId="{EDEEB93C-5BD9-4E70-8B5F-0A76DB64710F}">
      <dgm:prSet/>
      <dgm:spPr/>
      <dgm:t>
        <a:bodyPr/>
        <a:lstStyle/>
        <a:p>
          <a:pPr algn="ctr"/>
          <a:r>
            <a:rPr lang="en-GB" dirty="0">
              <a:effectLst/>
            </a:rPr>
            <a:t>Unequal power dynamics.</a:t>
          </a:r>
          <a:endParaRPr lang="en-US" dirty="0">
            <a:effectLst/>
          </a:endParaRPr>
        </a:p>
      </dgm:t>
    </dgm:pt>
    <dgm:pt modelId="{BED20197-0E45-437A-8947-533C3E2B10A1}" type="parTrans" cxnId="{B393FB35-3C14-4553-991B-178BC8255580}">
      <dgm:prSet/>
      <dgm:spPr/>
      <dgm:t>
        <a:bodyPr/>
        <a:lstStyle/>
        <a:p>
          <a:endParaRPr lang="en-US"/>
        </a:p>
      </dgm:t>
    </dgm:pt>
    <dgm:pt modelId="{D74A96E8-D283-4C39-8FCE-1D8E753A0797}" type="sibTrans" cxnId="{B393FB35-3C14-4553-991B-178BC8255580}">
      <dgm:prSet/>
      <dgm:spPr/>
      <dgm:t>
        <a:bodyPr/>
        <a:lstStyle/>
        <a:p>
          <a:endParaRPr lang="en-US"/>
        </a:p>
      </dgm:t>
    </dgm:pt>
    <dgm:pt modelId="{A00FF501-383C-4AF6-B45E-3300D92733B8}">
      <dgm:prSet/>
      <dgm:spPr/>
      <dgm:t>
        <a:bodyPr/>
        <a:lstStyle/>
        <a:p>
          <a:pPr algn="ctr"/>
          <a:r>
            <a:rPr lang="en-GB" dirty="0">
              <a:effectLst>
                <a:outerShdw blurRad="38100" dist="38100" dir="2700000" algn="tl">
                  <a:srgbClr val="000000">
                    <a:alpha val="43137"/>
                  </a:srgbClr>
                </a:outerShdw>
              </a:effectLst>
            </a:rPr>
            <a:t>To overcome these challenges, organisations must:</a:t>
          </a:r>
          <a:endParaRPr lang="en-US" dirty="0">
            <a:effectLst>
              <a:outerShdw blurRad="38100" dist="38100" dir="2700000" algn="tl">
                <a:srgbClr val="000000">
                  <a:alpha val="43137"/>
                </a:srgbClr>
              </a:outerShdw>
            </a:effectLst>
          </a:endParaRPr>
        </a:p>
      </dgm:t>
    </dgm:pt>
    <dgm:pt modelId="{F387C34E-FF90-4C13-BAC0-7B4A90817A06}" type="parTrans" cxnId="{85DDEA71-A14A-451A-889E-34638CEF6A09}">
      <dgm:prSet/>
      <dgm:spPr/>
      <dgm:t>
        <a:bodyPr/>
        <a:lstStyle/>
        <a:p>
          <a:endParaRPr lang="en-US"/>
        </a:p>
      </dgm:t>
    </dgm:pt>
    <dgm:pt modelId="{62863636-E964-41F5-A1C6-C03E61159DFD}" type="sibTrans" cxnId="{85DDEA71-A14A-451A-889E-34638CEF6A09}">
      <dgm:prSet/>
      <dgm:spPr/>
      <dgm:t>
        <a:bodyPr/>
        <a:lstStyle/>
        <a:p>
          <a:endParaRPr lang="en-US"/>
        </a:p>
      </dgm:t>
    </dgm:pt>
    <dgm:pt modelId="{A327A6B6-8A06-487E-90EA-CFB984B16138}">
      <dgm:prSet/>
      <dgm:spPr/>
      <dgm:t>
        <a:bodyPr/>
        <a:lstStyle/>
        <a:p>
          <a:pPr algn="ctr"/>
          <a:r>
            <a:rPr lang="en-GB" dirty="0"/>
            <a:t>Cultivate self-awareness.</a:t>
          </a:r>
          <a:endParaRPr lang="en-US" dirty="0"/>
        </a:p>
      </dgm:t>
    </dgm:pt>
    <dgm:pt modelId="{8DB71D8F-D5DA-499C-8EBA-A80732B848EF}" type="parTrans" cxnId="{B845E830-6C87-4CBA-BC40-4E21E7069886}">
      <dgm:prSet/>
      <dgm:spPr/>
      <dgm:t>
        <a:bodyPr/>
        <a:lstStyle/>
        <a:p>
          <a:endParaRPr lang="en-US"/>
        </a:p>
      </dgm:t>
    </dgm:pt>
    <dgm:pt modelId="{3B5D6865-AE7B-4E8F-9B0C-2A0F091CA928}" type="sibTrans" cxnId="{B845E830-6C87-4CBA-BC40-4E21E7069886}">
      <dgm:prSet/>
      <dgm:spPr/>
      <dgm:t>
        <a:bodyPr/>
        <a:lstStyle/>
        <a:p>
          <a:endParaRPr lang="en-US"/>
        </a:p>
      </dgm:t>
    </dgm:pt>
    <dgm:pt modelId="{5E2D1E6D-3EA4-4F8E-8E0D-9667527E9FDD}">
      <dgm:prSet/>
      <dgm:spPr/>
      <dgm:t>
        <a:bodyPr/>
        <a:lstStyle/>
        <a:p>
          <a:pPr algn="ctr"/>
          <a:r>
            <a:rPr lang="en-GB"/>
            <a:t>Demonstrate a willingness to challenge established norms.</a:t>
          </a:r>
          <a:endParaRPr lang="en-US"/>
        </a:p>
      </dgm:t>
    </dgm:pt>
    <dgm:pt modelId="{E02F46BE-3966-4838-9F38-497660DACD82}" type="parTrans" cxnId="{F5094F56-D711-4439-A611-2979CB0F4650}">
      <dgm:prSet/>
      <dgm:spPr/>
      <dgm:t>
        <a:bodyPr/>
        <a:lstStyle/>
        <a:p>
          <a:endParaRPr lang="en-US"/>
        </a:p>
      </dgm:t>
    </dgm:pt>
    <dgm:pt modelId="{60C783B3-DEDE-4B04-BBBD-6C3FAD1DD8C9}" type="sibTrans" cxnId="{F5094F56-D711-4439-A611-2979CB0F4650}">
      <dgm:prSet/>
      <dgm:spPr/>
      <dgm:t>
        <a:bodyPr/>
        <a:lstStyle/>
        <a:p>
          <a:endParaRPr lang="en-US"/>
        </a:p>
      </dgm:t>
    </dgm:pt>
    <dgm:pt modelId="{E5670926-17B6-4759-BAFB-76C378B309C7}">
      <dgm:prSet/>
      <dgm:spPr/>
      <dgm:t>
        <a:bodyPr/>
        <a:lstStyle/>
        <a:p>
          <a:pPr algn="ctr"/>
          <a:r>
            <a:rPr lang="en-GB" dirty="0"/>
            <a:t>Commit to meaningful, long-term change.</a:t>
          </a:r>
          <a:r>
            <a:rPr lang="it-IT" dirty="0"/>
            <a:t> </a:t>
          </a:r>
          <a:endParaRPr lang="en-US" dirty="0"/>
        </a:p>
      </dgm:t>
    </dgm:pt>
    <dgm:pt modelId="{116A5F2F-9583-442D-B223-72B9BDF31A02}" type="parTrans" cxnId="{40996013-9F87-4CEC-AEF2-F0C5E943A4E1}">
      <dgm:prSet/>
      <dgm:spPr/>
      <dgm:t>
        <a:bodyPr/>
        <a:lstStyle/>
        <a:p>
          <a:endParaRPr lang="en-US"/>
        </a:p>
      </dgm:t>
    </dgm:pt>
    <dgm:pt modelId="{696EB533-621A-4A8D-A36F-4EFE1118C115}" type="sibTrans" cxnId="{40996013-9F87-4CEC-AEF2-F0C5E943A4E1}">
      <dgm:prSet/>
      <dgm:spPr/>
      <dgm:t>
        <a:bodyPr/>
        <a:lstStyle/>
        <a:p>
          <a:endParaRPr lang="en-US"/>
        </a:p>
      </dgm:t>
    </dgm:pt>
    <dgm:pt modelId="{7306D3E3-9184-F343-BA31-F1B3E935AB1F}" type="pres">
      <dgm:prSet presAssocID="{D0B3E5AB-7A18-461D-BC86-A6E400AAF44A}" presName="cycle" presStyleCnt="0">
        <dgm:presLayoutVars>
          <dgm:dir/>
          <dgm:resizeHandles val="exact"/>
        </dgm:presLayoutVars>
      </dgm:prSet>
      <dgm:spPr/>
    </dgm:pt>
    <dgm:pt modelId="{1ED1098F-44BD-4246-B8A4-17191CD740DB}" type="pres">
      <dgm:prSet presAssocID="{1E4ED293-B017-4C63-ADFC-00F76D8C7B84}" presName="node" presStyleLbl="node1" presStyleIdx="0" presStyleCnt="2" custScaleX="78462" custScaleY="78251">
        <dgm:presLayoutVars>
          <dgm:bulletEnabled val="1"/>
        </dgm:presLayoutVars>
      </dgm:prSet>
      <dgm:spPr/>
    </dgm:pt>
    <dgm:pt modelId="{9592DD10-8F74-3543-8353-CD8E5C5A34FF}" type="pres">
      <dgm:prSet presAssocID="{9BAD47ED-03BF-4E24-9F2C-65C494C7C945}" presName="sibTrans" presStyleLbl="sibTrans2D1" presStyleIdx="0" presStyleCnt="2" custAng="88678" custScaleX="56253" custScaleY="30108" custLinFactNeighborX="-107" custLinFactNeighborY="48573"/>
      <dgm:spPr/>
    </dgm:pt>
    <dgm:pt modelId="{6DAE10A5-FF6F-634D-96D3-1AB0829865C9}" type="pres">
      <dgm:prSet presAssocID="{9BAD47ED-03BF-4E24-9F2C-65C494C7C945}" presName="connectorText" presStyleLbl="sibTrans2D1" presStyleIdx="0" presStyleCnt="2"/>
      <dgm:spPr/>
    </dgm:pt>
    <dgm:pt modelId="{DEA56F9D-1981-E449-ACFF-0A2DC270EB6E}" type="pres">
      <dgm:prSet presAssocID="{A00FF501-383C-4AF6-B45E-3300D92733B8}" presName="node" presStyleLbl="node1" presStyleIdx="1" presStyleCnt="2" custScaleX="86807" custScaleY="82270">
        <dgm:presLayoutVars>
          <dgm:bulletEnabled val="1"/>
        </dgm:presLayoutVars>
      </dgm:prSet>
      <dgm:spPr/>
    </dgm:pt>
    <dgm:pt modelId="{922D7430-103C-854E-9E4C-A267504952AD}" type="pres">
      <dgm:prSet presAssocID="{62863636-E964-41F5-A1C6-C03E61159DFD}" presName="sibTrans" presStyleLbl="sibTrans2D1" presStyleIdx="1" presStyleCnt="2" custAng="21511322" custScaleX="56304" custScaleY="30773" custLinFactNeighborX="-5765" custLinFactNeighborY="-60938"/>
      <dgm:spPr/>
    </dgm:pt>
    <dgm:pt modelId="{C91CDB56-0046-B847-9AC9-AB7418862CF0}" type="pres">
      <dgm:prSet presAssocID="{62863636-E964-41F5-A1C6-C03E61159DFD}" presName="connectorText" presStyleLbl="sibTrans2D1" presStyleIdx="1" presStyleCnt="2"/>
      <dgm:spPr/>
    </dgm:pt>
  </dgm:ptLst>
  <dgm:cxnLst>
    <dgm:cxn modelId="{A1CA1E10-13C8-0549-9867-3E568265535C}" type="presOf" srcId="{A00FF501-383C-4AF6-B45E-3300D92733B8}" destId="{DEA56F9D-1981-E449-ACFF-0A2DC270EB6E}" srcOrd="0" destOrd="0" presId="urn:microsoft.com/office/officeart/2005/8/layout/cycle2"/>
    <dgm:cxn modelId="{40996013-9F87-4CEC-AEF2-F0C5E943A4E1}" srcId="{A00FF501-383C-4AF6-B45E-3300D92733B8}" destId="{E5670926-17B6-4759-BAFB-76C378B309C7}" srcOrd="2" destOrd="0" parTransId="{116A5F2F-9583-442D-B223-72B9BDF31A02}" sibTransId="{696EB533-621A-4A8D-A36F-4EFE1118C115}"/>
    <dgm:cxn modelId="{25057015-3537-1845-8A28-EE2737D31120}" type="presOf" srcId="{E5670926-17B6-4759-BAFB-76C378B309C7}" destId="{DEA56F9D-1981-E449-ACFF-0A2DC270EB6E}" srcOrd="0" destOrd="3" presId="urn:microsoft.com/office/officeart/2005/8/layout/cycle2"/>
    <dgm:cxn modelId="{9BC95815-D86C-C047-B636-BF1255CB9D86}" type="presOf" srcId="{9BAD47ED-03BF-4E24-9F2C-65C494C7C945}" destId="{9592DD10-8F74-3543-8353-CD8E5C5A34FF}" srcOrd="0" destOrd="0" presId="urn:microsoft.com/office/officeart/2005/8/layout/cycle2"/>
    <dgm:cxn modelId="{D2386E26-2D87-E742-8A8D-D33DE8247E06}" type="presOf" srcId="{9BAD47ED-03BF-4E24-9F2C-65C494C7C945}" destId="{6DAE10A5-FF6F-634D-96D3-1AB0829865C9}" srcOrd="1" destOrd="0" presId="urn:microsoft.com/office/officeart/2005/8/layout/cycle2"/>
    <dgm:cxn modelId="{B845E830-6C87-4CBA-BC40-4E21E7069886}" srcId="{A00FF501-383C-4AF6-B45E-3300D92733B8}" destId="{A327A6B6-8A06-487E-90EA-CFB984B16138}" srcOrd="0" destOrd="0" parTransId="{8DB71D8F-D5DA-499C-8EBA-A80732B848EF}" sibTransId="{3B5D6865-AE7B-4E8F-9B0C-2A0F091CA928}"/>
    <dgm:cxn modelId="{CF4E1E33-5518-DB48-9D88-63ED251745E9}" type="presOf" srcId="{1E4ED293-B017-4C63-ADFC-00F76D8C7B84}" destId="{1ED1098F-44BD-4246-B8A4-17191CD740DB}" srcOrd="0" destOrd="0" presId="urn:microsoft.com/office/officeart/2005/8/layout/cycle2"/>
    <dgm:cxn modelId="{B393FB35-3C14-4553-991B-178BC8255580}" srcId="{1E4ED293-B017-4C63-ADFC-00F76D8C7B84}" destId="{EDEEB93C-5BD9-4E70-8B5F-0A76DB64710F}" srcOrd="3" destOrd="0" parTransId="{BED20197-0E45-437A-8947-533C3E2B10A1}" sibTransId="{D74A96E8-D283-4C39-8FCE-1D8E753A0797}"/>
    <dgm:cxn modelId="{73208E3C-EC1B-AD4D-9C03-349F8688EADB}" type="presOf" srcId="{8FADB5AC-4B52-454F-B19C-EA063B194AF3}" destId="{1ED1098F-44BD-4246-B8A4-17191CD740DB}" srcOrd="0" destOrd="3" presId="urn:microsoft.com/office/officeart/2005/8/layout/cycle2"/>
    <dgm:cxn modelId="{C761555C-8460-DE41-88C6-9611B5DAB341}" type="presOf" srcId="{D0B3E5AB-7A18-461D-BC86-A6E400AAF44A}" destId="{7306D3E3-9184-F343-BA31-F1B3E935AB1F}" srcOrd="0" destOrd="0" presId="urn:microsoft.com/office/officeart/2005/8/layout/cycle2"/>
    <dgm:cxn modelId="{43F3E747-D61A-4C27-A42D-9FF0C2CCC46A}" srcId="{1E4ED293-B017-4C63-ADFC-00F76D8C7B84}" destId="{FD1106AE-0FF9-4333-AD3F-806C35CF9C66}" srcOrd="1" destOrd="0" parTransId="{3CFE7FFD-28C2-43C1-BE86-8F2DC5324C3C}" sibTransId="{632AC1ED-0439-43C8-BB5E-5C5C44C05D6E}"/>
    <dgm:cxn modelId="{9A1D7048-E243-1D40-9B83-CA355EAD94DC}" type="presOf" srcId="{41CD2DF6-9754-42CB-81CF-D619FF43DFA7}" destId="{1ED1098F-44BD-4246-B8A4-17191CD740DB}" srcOrd="0" destOrd="1" presId="urn:microsoft.com/office/officeart/2005/8/layout/cycle2"/>
    <dgm:cxn modelId="{85DDEA71-A14A-451A-889E-34638CEF6A09}" srcId="{D0B3E5AB-7A18-461D-BC86-A6E400AAF44A}" destId="{A00FF501-383C-4AF6-B45E-3300D92733B8}" srcOrd="1" destOrd="0" parTransId="{F387C34E-FF90-4C13-BAC0-7B4A90817A06}" sibTransId="{62863636-E964-41F5-A1C6-C03E61159DFD}"/>
    <dgm:cxn modelId="{2927CC54-1523-FF43-ADCC-45B6ECD51608}" type="presOf" srcId="{A327A6B6-8A06-487E-90EA-CFB984B16138}" destId="{DEA56F9D-1981-E449-ACFF-0A2DC270EB6E}" srcOrd="0" destOrd="1" presId="urn:microsoft.com/office/officeart/2005/8/layout/cycle2"/>
    <dgm:cxn modelId="{E3BEB675-CD77-DD40-A6D7-9FF276711F78}" type="presOf" srcId="{FD1106AE-0FF9-4333-AD3F-806C35CF9C66}" destId="{1ED1098F-44BD-4246-B8A4-17191CD740DB}" srcOrd="0" destOrd="2" presId="urn:microsoft.com/office/officeart/2005/8/layout/cycle2"/>
    <dgm:cxn modelId="{F5094F56-D711-4439-A611-2979CB0F4650}" srcId="{A00FF501-383C-4AF6-B45E-3300D92733B8}" destId="{5E2D1E6D-3EA4-4F8E-8E0D-9667527E9FDD}" srcOrd="1" destOrd="0" parTransId="{E02F46BE-3966-4838-9F38-497660DACD82}" sibTransId="{60C783B3-DEDE-4B04-BBBD-6C3FAD1DD8C9}"/>
    <dgm:cxn modelId="{7C426A7C-348D-A846-9DD4-75091CF6F5F7}" type="presOf" srcId="{62863636-E964-41F5-A1C6-C03E61159DFD}" destId="{C91CDB56-0046-B847-9AC9-AB7418862CF0}" srcOrd="1" destOrd="0" presId="urn:microsoft.com/office/officeart/2005/8/layout/cycle2"/>
    <dgm:cxn modelId="{F949D389-4E1A-A141-AB30-DE9A5531E766}" type="presOf" srcId="{EDEEB93C-5BD9-4E70-8B5F-0A76DB64710F}" destId="{1ED1098F-44BD-4246-B8A4-17191CD740DB}" srcOrd="0" destOrd="4" presId="urn:microsoft.com/office/officeart/2005/8/layout/cycle2"/>
    <dgm:cxn modelId="{2CC5E9A1-4EFE-4F77-8AB6-32B669A0DC8D}" srcId="{1E4ED293-B017-4C63-ADFC-00F76D8C7B84}" destId="{8FADB5AC-4B52-454F-B19C-EA063B194AF3}" srcOrd="2" destOrd="0" parTransId="{66BC97A4-3CC1-4F47-9BC4-FAB44B1F5038}" sibTransId="{F54325D8-A62F-483C-B7CC-C86FD7CF1FE6}"/>
    <dgm:cxn modelId="{98A6ECB2-1494-4E98-BC94-26169D2BC77E}" srcId="{D0B3E5AB-7A18-461D-BC86-A6E400AAF44A}" destId="{1E4ED293-B017-4C63-ADFC-00F76D8C7B84}" srcOrd="0" destOrd="0" parTransId="{6239F93F-395E-4789-97D2-4A82E2111656}" sibTransId="{9BAD47ED-03BF-4E24-9F2C-65C494C7C945}"/>
    <dgm:cxn modelId="{EBB147D4-12E2-4FA7-9FE3-D6FF0E570D70}" srcId="{1E4ED293-B017-4C63-ADFC-00F76D8C7B84}" destId="{41CD2DF6-9754-42CB-81CF-D619FF43DFA7}" srcOrd="0" destOrd="0" parTransId="{72EF1A6E-0C67-45D3-8FBE-4675A594CBBD}" sibTransId="{20776AEE-70FE-4087-968C-AD0BDD3C6E4C}"/>
    <dgm:cxn modelId="{E2DD39EF-F1EB-F74D-8CA0-C4D02ABB9BF3}" type="presOf" srcId="{5E2D1E6D-3EA4-4F8E-8E0D-9667527E9FDD}" destId="{DEA56F9D-1981-E449-ACFF-0A2DC270EB6E}" srcOrd="0" destOrd="2" presId="urn:microsoft.com/office/officeart/2005/8/layout/cycle2"/>
    <dgm:cxn modelId="{0AC5ECFB-E004-C04D-9466-13743CCD6A94}" type="presOf" srcId="{62863636-E964-41F5-A1C6-C03E61159DFD}" destId="{922D7430-103C-854E-9E4C-A267504952AD}" srcOrd="0" destOrd="0" presId="urn:microsoft.com/office/officeart/2005/8/layout/cycle2"/>
    <dgm:cxn modelId="{657CA087-372E-994B-8B3E-4664E14AB42D}" type="presParOf" srcId="{7306D3E3-9184-F343-BA31-F1B3E935AB1F}" destId="{1ED1098F-44BD-4246-B8A4-17191CD740DB}" srcOrd="0" destOrd="0" presId="urn:microsoft.com/office/officeart/2005/8/layout/cycle2"/>
    <dgm:cxn modelId="{42F1D9E7-E574-4F4C-ACE4-5C42F7A11B61}" type="presParOf" srcId="{7306D3E3-9184-F343-BA31-F1B3E935AB1F}" destId="{9592DD10-8F74-3543-8353-CD8E5C5A34FF}" srcOrd="1" destOrd="0" presId="urn:microsoft.com/office/officeart/2005/8/layout/cycle2"/>
    <dgm:cxn modelId="{7598E3E3-E9B4-F14D-98D2-272150819ABB}" type="presParOf" srcId="{9592DD10-8F74-3543-8353-CD8E5C5A34FF}" destId="{6DAE10A5-FF6F-634D-96D3-1AB0829865C9}" srcOrd="0" destOrd="0" presId="urn:microsoft.com/office/officeart/2005/8/layout/cycle2"/>
    <dgm:cxn modelId="{E0B8384B-3D89-9748-9BF5-0A077C72C255}" type="presParOf" srcId="{7306D3E3-9184-F343-BA31-F1B3E935AB1F}" destId="{DEA56F9D-1981-E449-ACFF-0A2DC270EB6E}" srcOrd="2" destOrd="0" presId="urn:microsoft.com/office/officeart/2005/8/layout/cycle2"/>
    <dgm:cxn modelId="{18BCC66A-AFF3-1643-A5A2-F1FD6772B38F}" type="presParOf" srcId="{7306D3E3-9184-F343-BA31-F1B3E935AB1F}" destId="{922D7430-103C-854E-9E4C-A267504952AD}" srcOrd="3" destOrd="0" presId="urn:microsoft.com/office/officeart/2005/8/layout/cycle2"/>
    <dgm:cxn modelId="{EABA3913-A71D-CB49-A9C2-6CAC2D905F75}" type="presParOf" srcId="{922D7430-103C-854E-9E4C-A267504952AD}" destId="{C91CDB56-0046-B847-9AC9-AB7418862CF0}"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DDE7818-2482-409E-800D-C9EC99C7FE6A}" type="doc">
      <dgm:prSet loTypeId="urn:microsoft.com/office/officeart/2016/7/layout/LinearArrowProcessNumbered" loCatId="process" qsTypeId="urn:microsoft.com/office/officeart/2005/8/quickstyle/simple1" qsCatId="simple" csTypeId="urn:microsoft.com/office/officeart/2005/8/colors/accent1_2" csCatId="accent1" phldr="1"/>
      <dgm:spPr/>
      <dgm:t>
        <a:bodyPr/>
        <a:lstStyle/>
        <a:p>
          <a:endParaRPr lang="en-US"/>
        </a:p>
      </dgm:t>
    </dgm:pt>
    <dgm:pt modelId="{04AA9F82-1C6B-45C5-9FE5-6E7482D97C2C}">
      <dgm:prSet custT="1"/>
      <dgm:spPr/>
      <dgm:t>
        <a:bodyPr/>
        <a:lstStyle/>
        <a:p>
          <a:pPr algn="ctr"/>
          <a:r>
            <a:rPr lang="en-GB" sz="1200" b="1" i="1" noProof="0" dirty="0">
              <a:solidFill>
                <a:schemeClr val="accent1"/>
              </a:solidFill>
              <a:latin typeface="Aptos" panose="020B0004020202020204" pitchFamily="34" charset="0"/>
            </a:rPr>
            <a:t>Step 1</a:t>
          </a:r>
        </a:p>
        <a:p>
          <a:pPr algn="ctr"/>
          <a:r>
            <a:rPr lang="en-GB" sz="1200" noProof="0" dirty="0">
              <a:latin typeface="Aptos" panose="020B0004020202020204" pitchFamily="34" charset="0"/>
            </a:rPr>
            <a:t>Divide participants into small teams. Assign each team one target group.</a:t>
          </a:r>
        </a:p>
      </dgm:t>
    </dgm:pt>
    <dgm:pt modelId="{D08F00D1-704B-467A-B1E8-38DA99C5FA1A}" type="parTrans" cxnId="{C7AE6575-3907-4CCF-A151-9634525EC436}">
      <dgm:prSet/>
      <dgm:spPr/>
      <dgm:t>
        <a:bodyPr/>
        <a:lstStyle/>
        <a:p>
          <a:pPr algn="ctr"/>
          <a:endParaRPr lang="en-US"/>
        </a:p>
      </dgm:t>
    </dgm:pt>
    <dgm:pt modelId="{FFF830A9-D6D2-459A-BADC-6D139047050F}" type="sibTrans" cxnId="{C7AE6575-3907-4CCF-A151-9634525EC436}">
      <dgm:prSet phldrT="1" phldr="0"/>
      <dgm:spPr/>
      <dgm:t>
        <a:bodyPr/>
        <a:lstStyle/>
        <a:p>
          <a:pPr algn="ctr"/>
          <a:r>
            <a:rPr lang="en-US"/>
            <a:t>1</a:t>
          </a:r>
        </a:p>
      </dgm:t>
    </dgm:pt>
    <dgm:pt modelId="{5D2A6280-8090-4EA0-A2FC-1D18BE3BFB87}">
      <dgm:prSet custT="1"/>
      <dgm:spPr/>
      <dgm:t>
        <a:bodyPr/>
        <a:lstStyle/>
        <a:p>
          <a:pPr algn="ctr"/>
          <a:r>
            <a:rPr lang="en-GB" sz="1200" b="1" i="1" noProof="0" dirty="0">
              <a:solidFill>
                <a:schemeClr val="accent1"/>
              </a:solidFill>
              <a:latin typeface="Aptos" panose="020B0004020202020204" pitchFamily="34" charset="0"/>
            </a:rPr>
            <a:t>Step 2</a:t>
          </a:r>
        </a:p>
        <a:p>
          <a:pPr algn="ctr"/>
          <a:r>
            <a:rPr lang="en-GB" sz="1200" noProof="0" dirty="0">
              <a:latin typeface="Aptos" panose="020B0004020202020204" pitchFamily="34" charset="0"/>
            </a:rPr>
            <a:t>Each team brainstorms and lists challenges their assigned group faces.</a:t>
          </a:r>
        </a:p>
      </dgm:t>
    </dgm:pt>
    <dgm:pt modelId="{7C807DCD-B801-45E3-88F8-25485A0E15FD}" type="parTrans" cxnId="{89253720-73D1-4437-835D-6C0CA8E51A77}">
      <dgm:prSet/>
      <dgm:spPr/>
      <dgm:t>
        <a:bodyPr/>
        <a:lstStyle/>
        <a:p>
          <a:pPr algn="ctr"/>
          <a:endParaRPr lang="en-US"/>
        </a:p>
      </dgm:t>
    </dgm:pt>
    <dgm:pt modelId="{787AB0FF-8FAE-4C6E-B3BB-3706A8E9E524}" type="sibTrans" cxnId="{89253720-73D1-4437-835D-6C0CA8E51A77}">
      <dgm:prSet phldrT="2" phldr="0"/>
      <dgm:spPr/>
      <dgm:t>
        <a:bodyPr/>
        <a:lstStyle/>
        <a:p>
          <a:pPr algn="ctr"/>
          <a:r>
            <a:rPr lang="en-US"/>
            <a:t>2</a:t>
          </a:r>
        </a:p>
      </dgm:t>
    </dgm:pt>
    <dgm:pt modelId="{36B14462-0710-495B-AD2B-4254D6FF45AE}">
      <dgm:prSet custT="1"/>
      <dgm:spPr/>
      <dgm:t>
        <a:bodyPr/>
        <a:lstStyle/>
        <a:p>
          <a:pPr algn="ctr"/>
          <a:r>
            <a:rPr lang="en-GB" sz="1200" b="1" i="1" noProof="0" dirty="0">
              <a:solidFill>
                <a:schemeClr val="accent1"/>
              </a:solidFill>
              <a:latin typeface="Aptos" panose="020B0004020202020204" pitchFamily="34" charset="0"/>
            </a:rPr>
            <a:t>Step 3</a:t>
          </a:r>
        </a:p>
        <a:p>
          <a:pPr algn="ctr"/>
          <a:r>
            <a:rPr lang="en-GB" sz="1200" noProof="0" dirty="0">
              <a:latin typeface="Aptos" panose="020B0004020202020204" pitchFamily="34" charset="0"/>
            </a:rPr>
            <a:t>Each team develops a strategy tailored to their group’s needs.</a:t>
          </a:r>
        </a:p>
      </dgm:t>
    </dgm:pt>
    <dgm:pt modelId="{EF80086C-BFEF-406C-A54C-C08E0FB28B62}" type="parTrans" cxnId="{604A005B-CDF3-42D2-B9E0-40E3902861A7}">
      <dgm:prSet/>
      <dgm:spPr/>
      <dgm:t>
        <a:bodyPr/>
        <a:lstStyle/>
        <a:p>
          <a:pPr algn="ctr"/>
          <a:endParaRPr lang="en-US"/>
        </a:p>
      </dgm:t>
    </dgm:pt>
    <dgm:pt modelId="{E1750BBD-3E35-4D86-83C7-E6AA7F859830}" type="sibTrans" cxnId="{604A005B-CDF3-42D2-B9E0-40E3902861A7}">
      <dgm:prSet phldrT="3" phldr="0"/>
      <dgm:spPr/>
      <dgm:t>
        <a:bodyPr/>
        <a:lstStyle/>
        <a:p>
          <a:pPr algn="ctr"/>
          <a:r>
            <a:rPr lang="en-US"/>
            <a:t>3</a:t>
          </a:r>
        </a:p>
      </dgm:t>
    </dgm:pt>
    <dgm:pt modelId="{CBE563AE-98BE-442C-9D8D-64884B8106C4}">
      <dgm:prSet custT="1"/>
      <dgm:spPr/>
      <dgm:t>
        <a:bodyPr/>
        <a:lstStyle/>
        <a:p>
          <a:pPr algn="ctr"/>
          <a:r>
            <a:rPr lang="en-GB" sz="1200" b="1" i="1" noProof="0" dirty="0">
              <a:solidFill>
                <a:schemeClr val="accent1"/>
              </a:solidFill>
              <a:latin typeface="Aptos" panose="020B0004020202020204" pitchFamily="34" charset="0"/>
            </a:rPr>
            <a:t>Step 4</a:t>
          </a:r>
          <a:endParaRPr lang="en-GB" sz="1200" noProof="0" dirty="0">
            <a:latin typeface="Aptos" panose="020B0004020202020204" pitchFamily="34" charset="0"/>
          </a:endParaRPr>
        </a:p>
        <a:p>
          <a:pPr algn="ctr"/>
          <a:r>
            <a:rPr lang="en-GB" sz="1200" noProof="0" dirty="0">
              <a:latin typeface="Aptos" panose="020B0004020202020204" pitchFamily="34" charset="0"/>
            </a:rPr>
            <a:t>Each team outlines tools to ensure their strategy’s success.</a:t>
          </a:r>
        </a:p>
      </dgm:t>
    </dgm:pt>
    <dgm:pt modelId="{1B73425A-7242-4E99-B0EE-2CDCC855ECB1}" type="parTrans" cxnId="{B03415B3-B8DB-4587-AB3B-C58C6CF373AB}">
      <dgm:prSet/>
      <dgm:spPr/>
      <dgm:t>
        <a:bodyPr/>
        <a:lstStyle/>
        <a:p>
          <a:pPr algn="ctr"/>
          <a:endParaRPr lang="en-US"/>
        </a:p>
      </dgm:t>
    </dgm:pt>
    <dgm:pt modelId="{C12F97E2-3B19-4B93-A070-45F0B80156C3}" type="sibTrans" cxnId="{B03415B3-B8DB-4587-AB3B-C58C6CF373AB}">
      <dgm:prSet phldrT="4" phldr="0"/>
      <dgm:spPr/>
      <dgm:t>
        <a:bodyPr/>
        <a:lstStyle/>
        <a:p>
          <a:pPr algn="ctr"/>
          <a:r>
            <a:rPr lang="en-US"/>
            <a:t>4</a:t>
          </a:r>
        </a:p>
      </dgm:t>
    </dgm:pt>
    <dgm:pt modelId="{C5AC1CD0-39B8-4A80-998F-37C92654B696}">
      <dgm:prSet custT="1"/>
      <dgm:spPr/>
      <dgm:t>
        <a:bodyPr/>
        <a:lstStyle/>
        <a:p>
          <a:pPr algn="ctr"/>
          <a:r>
            <a:rPr lang="en-GB" sz="1200" b="1" i="1" noProof="0" dirty="0">
              <a:solidFill>
                <a:schemeClr val="accent1"/>
              </a:solidFill>
              <a:latin typeface="Aptos" panose="020B0004020202020204" pitchFamily="34" charset="0"/>
            </a:rPr>
            <a:t>Step 5</a:t>
          </a:r>
          <a:endParaRPr lang="en-GB" sz="1200" noProof="0" dirty="0">
            <a:latin typeface="Aptos" panose="020B0004020202020204" pitchFamily="34" charset="0"/>
          </a:endParaRPr>
        </a:p>
        <a:p>
          <a:pPr algn="ctr"/>
          <a:r>
            <a:rPr lang="en-GB" sz="1200" noProof="0" dirty="0">
              <a:latin typeface="Aptos" panose="020B0004020202020204" pitchFamily="34" charset="0"/>
            </a:rPr>
            <a:t>Each team defines 2–3 SMART indicators to track their progress </a:t>
          </a:r>
        </a:p>
      </dgm:t>
    </dgm:pt>
    <dgm:pt modelId="{07897FF8-D0AB-48B7-BE95-903AE4E9279F}" type="parTrans" cxnId="{1DEEF5D6-83EF-4C51-8111-D53101618C58}">
      <dgm:prSet/>
      <dgm:spPr/>
      <dgm:t>
        <a:bodyPr/>
        <a:lstStyle/>
        <a:p>
          <a:pPr algn="ctr"/>
          <a:endParaRPr lang="en-US"/>
        </a:p>
      </dgm:t>
    </dgm:pt>
    <dgm:pt modelId="{A01576CF-49CF-47FD-8494-5AD62F2F563B}" type="sibTrans" cxnId="{1DEEF5D6-83EF-4C51-8111-D53101618C58}">
      <dgm:prSet phldrT="5" phldr="0"/>
      <dgm:spPr/>
      <dgm:t>
        <a:bodyPr/>
        <a:lstStyle/>
        <a:p>
          <a:pPr algn="ctr"/>
          <a:r>
            <a:rPr lang="en-US"/>
            <a:t>5</a:t>
          </a:r>
        </a:p>
      </dgm:t>
    </dgm:pt>
    <dgm:pt modelId="{9F43283D-CE74-4AC8-A8B3-CB96CD324E5A}">
      <dgm:prSet custT="1"/>
      <dgm:spPr/>
      <dgm:t>
        <a:bodyPr/>
        <a:lstStyle/>
        <a:p>
          <a:pPr algn="ctr"/>
          <a:r>
            <a:rPr lang="en-GB" sz="1200" b="1" i="1" noProof="0" dirty="0">
              <a:solidFill>
                <a:schemeClr val="accent1"/>
              </a:solidFill>
              <a:latin typeface="Aptos" panose="020B0004020202020204" pitchFamily="34" charset="0"/>
            </a:rPr>
            <a:t>Step 6</a:t>
          </a:r>
        </a:p>
        <a:p>
          <a:pPr algn="ctr"/>
          <a:r>
            <a:rPr lang="en-GB" sz="1200" noProof="0" dirty="0">
              <a:latin typeface="Aptos" panose="020B0004020202020204" pitchFamily="34" charset="0"/>
            </a:rPr>
            <a:t>Each team presents their strategy and explains how it addresses the unique challenges of their group. The other teams provide constructive feedback.</a:t>
          </a:r>
        </a:p>
      </dgm:t>
    </dgm:pt>
    <dgm:pt modelId="{40EAD6C7-AE47-4AFD-B086-9E5899485948}" type="parTrans" cxnId="{D8AD65A7-113E-4DC1-9F74-DF7175891E82}">
      <dgm:prSet/>
      <dgm:spPr/>
      <dgm:t>
        <a:bodyPr/>
        <a:lstStyle/>
        <a:p>
          <a:pPr algn="ctr"/>
          <a:endParaRPr lang="en-US"/>
        </a:p>
      </dgm:t>
    </dgm:pt>
    <dgm:pt modelId="{2A206040-9849-483A-B88A-012DE8996CB5}" type="sibTrans" cxnId="{D8AD65A7-113E-4DC1-9F74-DF7175891E82}">
      <dgm:prSet phldrT="6" phldr="0"/>
      <dgm:spPr/>
      <dgm:t>
        <a:bodyPr/>
        <a:lstStyle/>
        <a:p>
          <a:pPr algn="ctr"/>
          <a:r>
            <a:rPr lang="en-US"/>
            <a:t>6</a:t>
          </a:r>
        </a:p>
      </dgm:t>
    </dgm:pt>
    <dgm:pt modelId="{59A4C27A-2518-D943-A5BF-DEC3EEFFEBB2}" type="pres">
      <dgm:prSet presAssocID="{1DDE7818-2482-409E-800D-C9EC99C7FE6A}" presName="linearFlow" presStyleCnt="0">
        <dgm:presLayoutVars>
          <dgm:dir/>
          <dgm:animLvl val="lvl"/>
          <dgm:resizeHandles val="exact"/>
        </dgm:presLayoutVars>
      </dgm:prSet>
      <dgm:spPr/>
    </dgm:pt>
    <dgm:pt modelId="{8984B9BB-18C3-6B4F-8C77-482D6C0A6664}" type="pres">
      <dgm:prSet presAssocID="{04AA9F82-1C6B-45C5-9FE5-6E7482D97C2C}" presName="compositeNode" presStyleCnt="0"/>
      <dgm:spPr/>
    </dgm:pt>
    <dgm:pt modelId="{96B30C3F-A83F-6340-B454-ABD56596B18A}" type="pres">
      <dgm:prSet presAssocID="{04AA9F82-1C6B-45C5-9FE5-6E7482D97C2C}" presName="parTx" presStyleLbl="node1" presStyleIdx="0" presStyleCnt="0">
        <dgm:presLayoutVars>
          <dgm:chMax val="0"/>
          <dgm:chPref val="0"/>
          <dgm:bulletEnabled val="1"/>
        </dgm:presLayoutVars>
      </dgm:prSet>
      <dgm:spPr/>
    </dgm:pt>
    <dgm:pt modelId="{C040FD0C-0CB1-A34F-BCF1-34502EF2DA98}" type="pres">
      <dgm:prSet presAssocID="{04AA9F82-1C6B-45C5-9FE5-6E7482D97C2C}" presName="parSh" presStyleCnt="0"/>
      <dgm:spPr/>
    </dgm:pt>
    <dgm:pt modelId="{A6D84FD0-E9B7-ED41-8C66-1DEF729FFEA2}" type="pres">
      <dgm:prSet presAssocID="{04AA9F82-1C6B-45C5-9FE5-6E7482D97C2C}" presName="lineNode" presStyleLbl="alignAccFollowNode1" presStyleIdx="0" presStyleCnt="18"/>
      <dgm:spPr/>
    </dgm:pt>
    <dgm:pt modelId="{D4F78C77-80A7-A64C-9E08-2944F9B3DB60}" type="pres">
      <dgm:prSet presAssocID="{04AA9F82-1C6B-45C5-9FE5-6E7482D97C2C}" presName="lineArrowNode" presStyleLbl="alignAccFollowNode1" presStyleIdx="1" presStyleCnt="18"/>
      <dgm:spPr/>
    </dgm:pt>
    <dgm:pt modelId="{46A6A05F-8E4F-EC42-A1B7-49DF3EB32153}" type="pres">
      <dgm:prSet presAssocID="{FFF830A9-D6D2-459A-BADC-6D139047050F}" presName="sibTransNodeCircle" presStyleLbl="alignNode1" presStyleIdx="0" presStyleCnt="6">
        <dgm:presLayoutVars>
          <dgm:chMax val="0"/>
          <dgm:bulletEnabled/>
        </dgm:presLayoutVars>
      </dgm:prSet>
      <dgm:spPr/>
    </dgm:pt>
    <dgm:pt modelId="{2C9049D4-C905-194B-87C4-DF0705D27205}" type="pres">
      <dgm:prSet presAssocID="{FFF830A9-D6D2-459A-BADC-6D139047050F}" presName="spacerBetweenCircleAndCallout" presStyleCnt="0">
        <dgm:presLayoutVars/>
      </dgm:prSet>
      <dgm:spPr/>
    </dgm:pt>
    <dgm:pt modelId="{2CB26BF2-DF9E-4D43-BD85-B29EE7D49674}" type="pres">
      <dgm:prSet presAssocID="{04AA9F82-1C6B-45C5-9FE5-6E7482D97C2C}" presName="nodeText" presStyleLbl="alignAccFollowNode1" presStyleIdx="2" presStyleCnt="18">
        <dgm:presLayoutVars>
          <dgm:bulletEnabled val="1"/>
        </dgm:presLayoutVars>
      </dgm:prSet>
      <dgm:spPr/>
    </dgm:pt>
    <dgm:pt modelId="{8B2BC2F7-5277-C34A-A220-4E1C8D0D5A2D}" type="pres">
      <dgm:prSet presAssocID="{FFF830A9-D6D2-459A-BADC-6D139047050F}" presName="sibTransComposite" presStyleCnt="0"/>
      <dgm:spPr/>
    </dgm:pt>
    <dgm:pt modelId="{CD5C9CA2-7BCD-674B-B5DC-5A761632B8E4}" type="pres">
      <dgm:prSet presAssocID="{5D2A6280-8090-4EA0-A2FC-1D18BE3BFB87}" presName="compositeNode" presStyleCnt="0"/>
      <dgm:spPr/>
    </dgm:pt>
    <dgm:pt modelId="{FA02EF48-3BC2-6D43-AF27-AB6904382CBE}" type="pres">
      <dgm:prSet presAssocID="{5D2A6280-8090-4EA0-A2FC-1D18BE3BFB87}" presName="parTx" presStyleLbl="node1" presStyleIdx="0" presStyleCnt="0">
        <dgm:presLayoutVars>
          <dgm:chMax val="0"/>
          <dgm:chPref val="0"/>
          <dgm:bulletEnabled val="1"/>
        </dgm:presLayoutVars>
      </dgm:prSet>
      <dgm:spPr/>
    </dgm:pt>
    <dgm:pt modelId="{CBA73E2A-39D8-4340-AB89-C25A6F3D2D4A}" type="pres">
      <dgm:prSet presAssocID="{5D2A6280-8090-4EA0-A2FC-1D18BE3BFB87}" presName="parSh" presStyleCnt="0"/>
      <dgm:spPr/>
    </dgm:pt>
    <dgm:pt modelId="{5C680BDB-ABC2-354E-B724-2B0C0E7182C4}" type="pres">
      <dgm:prSet presAssocID="{5D2A6280-8090-4EA0-A2FC-1D18BE3BFB87}" presName="lineNode" presStyleLbl="alignAccFollowNode1" presStyleIdx="3" presStyleCnt="18"/>
      <dgm:spPr/>
    </dgm:pt>
    <dgm:pt modelId="{331B1152-174C-A14F-8CA2-A17A57C25810}" type="pres">
      <dgm:prSet presAssocID="{5D2A6280-8090-4EA0-A2FC-1D18BE3BFB87}" presName="lineArrowNode" presStyleLbl="alignAccFollowNode1" presStyleIdx="4" presStyleCnt="18"/>
      <dgm:spPr/>
    </dgm:pt>
    <dgm:pt modelId="{3E26130A-6A0E-D146-8FD4-8A05C7CA8F1A}" type="pres">
      <dgm:prSet presAssocID="{787AB0FF-8FAE-4C6E-B3BB-3706A8E9E524}" presName="sibTransNodeCircle" presStyleLbl="alignNode1" presStyleIdx="1" presStyleCnt="6">
        <dgm:presLayoutVars>
          <dgm:chMax val="0"/>
          <dgm:bulletEnabled/>
        </dgm:presLayoutVars>
      </dgm:prSet>
      <dgm:spPr/>
    </dgm:pt>
    <dgm:pt modelId="{F4B3835F-6270-F243-BAF4-2FB3367307EC}" type="pres">
      <dgm:prSet presAssocID="{787AB0FF-8FAE-4C6E-B3BB-3706A8E9E524}" presName="spacerBetweenCircleAndCallout" presStyleCnt="0">
        <dgm:presLayoutVars/>
      </dgm:prSet>
      <dgm:spPr/>
    </dgm:pt>
    <dgm:pt modelId="{5889498E-EE73-8447-B188-8222AB21C199}" type="pres">
      <dgm:prSet presAssocID="{5D2A6280-8090-4EA0-A2FC-1D18BE3BFB87}" presName="nodeText" presStyleLbl="alignAccFollowNode1" presStyleIdx="5" presStyleCnt="18">
        <dgm:presLayoutVars>
          <dgm:bulletEnabled val="1"/>
        </dgm:presLayoutVars>
      </dgm:prSet>
      <dgm:spPr/>
    </dgm:pt>
    <dgm:pt modelId="{353D5439-0F2B-0140-9EE8-FC2E497B2D51}" type="pres">
      <dgm:prSet presAssocID="{787AB0FF-8FAE-4C6E-B3BB-3706A8E9E524}" presName="sibTransComposite" presStyleCnt="0"/>
      <dgm:spPr/>
    </dgm:pt>
    <dgm:pt modelId="{15A3D76A-D97D-584A-975A-AD655B1D1111}" type="pres">
      <dgm:prSet presAssocID="{36B14462-0710-495B-AD2B-4254D6FF45AE}" presName="compositeNode" presStyleCnt="0"/>
      <dgm:spPr/>
    </dgm:pt>
    <dgm:pt modelId="{1BB1A6BF-CE2E-4948-BA7F-BAABD320C78E}" type="pres">
      <dgm:prSet presAssocID="{36B14462-0710-495B-AD2B-4254D6FF45AE}" presName="parTx" presStyleLbl="node1" presStyleIdx="0" presStyleCnt="0">
        <dgm:presLayoutVars>
          <dgm:chMax val="0"/>
          <dgm:chPref val="0"/>
          <dgm:bulletEnabled val="1"/>
        </dgm:presLayoutVars>
      </dgm:prSet>
      <dgm:spPr/>
    </dgm:pt>
    <dgm:pt modelId="{6970E3E2-4E22-2645-85D0-DB5952A77608}" type="pres">
      <dgm:prSet presAssocID="{36B14462-0710-495B-AD2B-4254D6FF45AE}" presName="parSh" presStyleCnt="0"/>
      <dgm:spPr/>
    </dgm:pt>
    <dgm:pt modelId="{28F3BDD1-2FF3-B644-8E76-4B1A7FCE04C5}" type="pres">
      <dgm:prSet presAssocID="{36B14462-0710-495B-AD2B-4254D6FF45AE}" presName="lineNode" presStyleLbl="alignAccFollowNode1" presStyleIdx="6" presStyleCnt="18"/>
      <dgm:spPr/>
    </dgm:pt>
    <dgm:pt modelId="{A667E5E4-88DD-AC4B-AB8B-8955B50E4233}" type="pres">
      <dgm:prSet presAssocID="{36B14462-0710-495B-AD2B-4254D6FF45AE}" presName="lineArrowNode" presStyleLbl="alignAccFollowNode1" presStyleIdx="7" presStyleCnt="18"/>
      <dgm:spPr/>
    </dgm:pt>
    <dgm:pt modelId="{E4114FC1-EEA6-8C4E-9EFC-A4B22189B09F}" type="pres">
      <dgm:prSet presAssocID="{E1750BBD-3E35-4D86-83C7-E6AA7F859830}" presName="sibTransNodeCircle" presStyleLbl="alignNode1" presStyleIdx="2" presStyleCnt="6">
        <dgm:presLayoutVars>
          <dgm:chMax val="0"/>
          <dgm:bulletEnabled/>
        </dgm:presLayoutVars>
      </dgm:prSet>
      <dgm:spPr/>
    </dgm:pt>
    <dgm:pt modelId="{A41EA0D9-DBE2-3F4D-A8CB-DECFF26716B4}" type="pres">
      <dgm:prSet presAssocID="{E1750BBD-3E35-4D86-83C7-E6AA7F859830}" presName="spacerBetweenCircleAndCallout" presStyleCnt="0">
        <dgm:presLayoutVars/>
      </dgm:prSet>
      <dgm:spPr/>
    </dgm:pt>
    <dgm:pt modelId="{B1879B06-9F6D-7D4E-A465-4EF61B7B4B0C}" type="pres">
      <dgm:prSet presAssocID="{36B14462-0710-495B-AD2B-4254D6FF45AE}" presName="nodeText" presStyleLbl="alignAccFollowNode1" presStyleIdx="8" presStyleCnt="18">
        <dgm:presLayoutVars>
          <dgm:bulletEnabled val="1"/>
        </dgm:presLayoutVars>
      </dgm:prSet>
      <dgm:spPr/>
    </dgm:pt>
    <dgm:pt modelId="{371783AD-80F4-594E-B1ED-38F38EC5CD51}" type="pres">
      <dgm:prSet presAssocID="{E1750BBD-3E35-4D86-83C7-E6AA7F859830}" presName="sibTransComposite" presStyleCnt="0"/>
      <dgm:spPr/>
    </dgm:pt>
    <dgm:pt modelId="{CEF4DC28-E1C4-D040-BD71-268E9C8D9167}" type="pres">
      <dgm:prSet presAssocID="{CBE563AE-98BE-442C-9D8D-64884B8106C4}" presName="compositeNode" presStyleCnt="0"/>
      <dgm:spPr/>
    </dgm:pt>
    <dgm:pt modelId="{9D66321B-B0BA-8845-ABE0-80647F387877}" type="pres">
      <dgm:prSet presAssocID="{CBE563AE-98BE-442C-9D8D-64884B8106C4}" presName="parTx" presStyleLbl="node1" presStyleIdx="0" presStyleCnt="0">
        <dgm:presLayoutVars>
          <dgm:chMax val="0"/>
          <dgm:chPref val="0"/>
          <dgm:bulletEnabled val="1"/>
        </dgm:presLayoutVars>
      </dgm:prSet>
      <dgm:spPr/>
    </dgm:pt>
    <dgm:pt modelId="{F01ACCF8-4924-A241-A164-14D26691CF6D}" type="pres">
      <dgm:prSet presAssocID="{CBE563AE-98BE-442C-9D8D-64884B8106C4}" presName="parSh" presStyleCnt="0"/>
      <dgm:spPr/>
    </dgm:pt>
    <dgm:pt modelId="{5FA0ED9F-F230-1843-BC6E-87E7EE960BF7}" type="pres">
      <dgm:prSet presAssocID="{CBE563AE-98BE-442C-9D8D-64884B8106C4}" presName="lineNode" presStyleLbl="alignAccFollowNode1" presStyleIdx="9" presStyleCnt="18"/>
      <dgm:spPr/>
    </dgm:pt>
    <dgm:pt modelId="{DAA4B436-2756-6241-BC03-BBCF3B361A37}" type="pres">
      <dgm:prSet presAssocID="{CBE563AE-98BE-442C-9D8D-64884B8106C4}" presName="lineArrowNode" presStyleLbl="alignAccFollowNode1" presStyleIdx="10" presStyleCnt="18"/>
      <dgm:spPr/>
    </dgm:pt>
    <dgm:pt modelId="{887633D6-573D-5247-A6A0-FE72A0738B1B}" type="pres">
      <dgm:prSet presAssocID="{C12F97E2-3B19-4B93-A070-45F0B80156C3}" presName="sibTransNodeCircle" presStyleLbl="alignNode1" presStyleIdx="3" presStyleCnt="6">
        <dgm:presLayoutVars>
          <dgm:chMax val="0"/>
          <dgm:bulletEnabled/>
        </dgm:presLayoutVars>
      </dgm:prSet>
      <dgm:spPr/>
    </dgm:pt>
    <dgm:pt modelId="{2CFD02D0-525F-014F-B09B-07C5CD0C6C0B}" type="pres">
      <dgm:prSet presAssocID="{C12F97E2-3B19-4B93-A070-45F0B80156C3}" presName="spacerBetweenCircleAndCallout" presStyleCnt="0">
        <dgm:presLayoutVars/>
      </dgm:prSet>
      <dgm:spPr/>
    </dgm:pt>
    <dgm:pt modelId="{C7DF0FE3-1809-AA4C-832E-FDAA00949433}" type="pres">
      <dgm:prSet presAssocID="{CBE563AE-98BE-442C-9D8D-64884B8106C4}" presName="nodeText" presStyleLbl="alignAccFollowNode1" presStyleIdx="11" presStyleCnt="18">
        <dgm:presLayoutVars>
          <dgm:bulletEnabled val="1"/>
        </dgm:presLayoutVars>
      </dgm:prSet>
      <dgm:spPr/>
    </dgm:pt>
    <dgm:pt modelId="{76B4393D-7CA1-2C43-94A5-C29B12A881DF}" type="pres">
      <dgm:prSet presAssocID="{C12F97E2-3B19-4B93-A070-45F0B80156C3}" presName="sibTransComposite" presStyleCnt="0"/>
      <dgm:spPr/>
    </dgm:pt>
    <dgm:pt modelId="{0B95E51E-AC9D-7545-87D7-95BDD4888E89}" type="pres">
      <dgm:prSet presAssocID="{C5AC1CD0-39B8-4A80-998F-37C92654B696}" presName="compositeNode" presStyleCnt="0"/>
      <dgm:spPr/>
    </dgm:pt>
    <dgm:pt modelId="{464929AC-0238-0042-B820-1741817947B3}" type="pres">
      <dgm:prSet presAssocID="{C5AC1CD0-39B8-4A80-998F-37C92654B696}" presName="parTx" presStyleLbl="node1" presStyleIdx="0" presStyleCnt="0">
        <dgm:presLayoutVars>
          <dgm:chMax val="0"/>
          <dgm:chPref val="0"/>
          <dgm:bulletEnabled val="1"/>
        </dgm:presLayoutVars>
      </dgm:prSet>
      <dgm:spPr/>
    </dgm:pt>
    <dgm:pt modelId="{0FA2099D-310F-FC4E-BDA8-E90D99F3FEC1}" type="pres">
      <dgm:prSet presAssocID="{C5AC1CD0-39B8-4A80-998F-37C92654B696}" presName="parSh" presStyleCnt="0"/>
      <dgm:spPr/>
    </dgm:pt>
    <dgm:pt modelId="{6F3FC494-0521-5D46-8713-D15C23F50346}" type="pres">
      <dgm:prSet presAssocID="{C5AC1CD0-39B8-4A80-998F-37C92654B696}" presName="lineNode" presStyleLbl="alignAccFollowNode1" presStyleIdx="12" presStyleCnt="18"/>
      <dgm:spPr/>
    </dgm:pt>
    <dgm:pt modelId="{5E2A87A8-9FCD-CB4A-9930-72292FADADFF}" type="pres">
      <dgm:prSet presAssocID="{C5AC1CD0-39B8-4A80-998F-37C92654B696}" presName="lineArrowNode" presStyleLbl="alignAccFollowNode1" presStyleIdx="13" presStyleCnt="18"/>
      <dgm:spPr/>
    </dgm:pt>
    <dgm:pt modelId="{A1E582B1-28AD-CA45-939F-C29F3811CCC4}" type="pres">
      <dgm:prSet presAssocID="{A01576CF-49CF-47FD-8494-5AD62F2F563B}" presName="sibTransNodeCircle" presStyleLbl="alignNode1" presStyleIdx="4" presStyleCnt="6">
        <dgm:presLayoutVars>
          <dgm:chMax val="0"/>
          <dgm:bulletEnabled/>
        </dgm:presLayoutVars>
      </dgm:prSet>
      <dgm:spPr/>
    </dgm:pt>
    <dgm:pt modelId="{CAEB0C33-A715-5B45-B648-63A0EE9F38AA}" type="pres">
      <dgm:prSet presAssocID="{A01576CF-49CF-47FD-8494-5AD62F2F563B}" presName="spacerBetweenCircleAndCallout" presStyleCnt="0">
        <dgm:presLayoutVars/>
      </dgm:prSet>
      <dgm:spPr/>
    </dgm:pt>
    <dgm:pt modelId="{2E9CA42B-37D3-0045-839F-910178F0B27F}" type="pres">
      <dgm:prSet presAssocID="{C5AC1CD0-39B8-4A80-998F-37C92654B696}" presName="nodeText" presStyleLbl="alignAccFollowNode1" presStyleIdx="14" presStyleCnt="18" custScaleX="112050">
        <dgm:presLayoutVars>
          <dgm:bulletEnabled val="1"/>
        </dgm:presLayoutVars>
      </dgm:prSet>
      <dgm:spPr/>
    </dgm:pt>
    <dgm:pt modelId="{144817FE-D007-3D48-889E-7A47AA58FEB4}" type="pres">
      <dgm:prSet presAssocID="{A01576CF-49CF-47FD-8494-5AD62F2F563B}" presName="sibTransComposite" presStyleCnt="0"/>
      <dgm:spPr/>
    </dgm:pt>
    <dgm:pt modelId="{09D4483E-A6BD-0941-8D8A-3F601683ADD4}" type="pres">
      <dgm:prSet presAssocID="{9F43283D-CE74-4AC8-A8B3-CB96CD324E5A}" presName="compositeNode" presStyleCnt="0"/>
      <dgm:spPr/>
    </dgm:pt>
    <dgm:pt modelId="{3842C73F-8F76-1649-BD62-DBCB25B69E36}" type="pres">
      <dgm:prSet presAssocID="{9F43283D-CE74-4AC8-A8B3-CB96CD324E5A}" presName="parTx" presStyleLbl="node1" presStyleIdx="0" presStyleCnt="0">
        <dgm:presLayoutVars>
          <dgm:chMax val="0"/>
          <dgm:chPref val="0"/>
          <dgm:bulletEnabled val="1"/>
        </dgm:presLayoutVars>
      </dgm:prSet>
      <dgm:spPr/>
    </dgm:pt>
    <dgm:pt modelId="{515FCB26-B035-8148-BC2A-D2541D96C762}" type="pres">
      <dgm:prSet presAssocID="{9F43283D-CE74-4AC8-A8B3-CB96CD324E5A}" presName="parSh" presStyleCnt="0"/>
      <dgm:spPr/>
    </dgm:pt>
    <dgm:pt modelId="{E17D7D93-2499-1E46-A53D-F68C5A9AE338}" type="pres">
      <dgm:prSet presAssocID="{9F43283D-CE74-4AC8-A8B3-CB96CD324E5A}" presName="lineNode" presStyleLbl="alignAccFollowNode1" presStyleIdx="15" presStyleCnt="18"/>
      <dgm:spPr/>
    </dgm:pt>
    <dgm:pt modelId="{049F169F-CF9A-EC4F-AE4C-39D2BC800A01}" type="pres">
      <dgm:prSet presAssocID="{9F43283D-CE74-4AC8-A8B3-CB96CD324E5A}" presName="lineArrowNode" presStyleLbl="alignAccFollowNode1" presStyleIdx="16" presStyleCnt="18"/>
      <dgm:spPr/>
    </dgm:pt>
    <dgm:pt modelId="{82ED0714-66FF-114C-BED0-DE1CB153FEE3}" type="pres">
      <dgm:prSet presAssocID="{2A206040-9849-483A-B88A-012DE8996CB5}" presName="sibTransNodeCircle" presStyleLbl="alignNode1" presStyleIdx="5" presStyleCnt="6">
        <dgm:presLayoutVars>
          <dgm:chMax val="0"/>
          <dgm:bulletEnabled/>
        </dgm:presLayoutVars>
      </dgm:prSet>
      <dgm:spPr/>
    </dgm:pt>
    <dgm:pt modelId="{64D367B6-E258-604A-8B47-EA41921636A0}" type="pres">
      <dgm:prSet presAssocID="{2A206040-9849-483A-B88A-012DE8996CB5}" presName="spacerBetweenCircleAndCallout" presStyleCnt="0">
        <dgm:presLayoutVars/>
      </dgm:prSet>
      <dgm:spPr/>
    </dgm:pt>
    <dgm:pt modelId="{FC8605C7-DE26-D945-9314-E31F022EE1BB}" type="pres">
      <dgm:prSet presAssocID="{9F43283D-CE74-4AC8-A8B3-CB96CD324E5A}" presName="nodeText" presStyleLbl="alignAccFollowNode1" presStyleIdx="17" presStyleCnt="18" custScaleX="114651">
        <dgm:presLayoutVars>
          <dgm:bulletEnabled val="1"/>
        </dgm:presLayoutVars>
      </dgm:prSet>
      <dgm:spPr/>
    </dgm:pt>
  </dgm:ptLst>
  <dgm:cxnLst>
    <dgm:cxn modelId="{AD457A08-753C-854F-98DC-D27821BC7645}" type="presOf" srcId="{9F43283D-CE74-4AC8-A8B3-CB96CD324E5A}" destId="{FC8605C7-DE26-D945-9314-E31F022EE1BB}" srcOrd="0" destOrd="0" presId="urn:microsoft.com/office/officeart/2016/7/layout/LinearArrowProcessNumbered"/>
    <dgm:cxn modelId="{89253720-73D1-4437-835D-6C0CA8E51A77}" srcId="{1DDE7818-2482-409E-800D-C9EC99C7FE6A}" destId="{5D2A6280-8090-4EA0-A2FC-1D18BE3BFB87}" srcOrd="1" destOrd="0" parTransId="{7C807DCD-B801-45E3-88F8-25485A0E15FD}" sibTransId="{787AB0FF-8FAE-4C6E-B3BB-3706A8E9E524}"/>
    <dgm:cxn modelId="{CF714127-4F36-1C41-A4CD-6AF2A71D0C50}" type="presOf" srcId="{5D2A6280-8090-4EA0-A2FC-1D18BE3BFB87}" destId="{5889498E-EE73-8447-B188-8222AB21C199}" srcOrd="0" destOrd="0" presId="urn:microsoft.com/office/officeart/2016/7/layout/LinearArrowProcessNumbered"/>
    <dgm:cxn modelId="{604A005B-CDF3-42D2-B9E0-40E3902861A7}" srcId="{1DDE7818-2482-409E-800D-C9EC99C7FE6A}" destId="{36B14462-0710-495B-AD2B-4254D6FF45AE}" srcOrd="2" destOrd="0" parTransId="{EF80086C-BFEF-406C-A54C-C08E0FB28B62}" sibTransId="{E1750BBD-3E35-4D86-83C7-E6AA7F859830}"/>
    <dgm:cxn modelId="{D0EABD5C-7FFF-9144-8179-86B8E1569CB1}" type="presOf" srcId="{787AB0FF-8FAE-4C6E-B3BB-3706A8E9E524}" destId="{3E26130A-6A0E-D146-8FD4-8A05C7CA8F1A}" srcOrd="0" destOrd="0" presId="urn:microsoft.com/office/officeart/2016/7/layout/LinearArrowProcessNumbered"/>
    <dgm:cxn modelId="{EF8CC75F-0AEE-9C42-B017-4345FEEE244D}" type="presOf" srcId="{2A206040-9849-483A-B88A-012DE8996CB5}" destId="{82ED0714-66FF-114C-BED0-DE1CB153FEE3}" srcOrd="0" destOrd="0" presId="urn:microsoft.com/office/officeart/2016/7/layout/LinearArrowProcessNumbered"/>
    <dgm:cxn modelId="{77436264-2536-CF41-854F-B931FE72D976}" type="presOf" srcId="{C12F97E2-3B19-4B93-A070-45F0B80156C3}" destId="{887633D6-573D-5247-A6A0-FE72A0738B1B}" srcOrd="0" destOrd="0" presId="urn:microsoft.com/office/officeart/2016/7/layout/LinearArrowProcessNumbered"/>
    <dgm:cxn modelId="{C7AE6575-3907-4CCF-A151-9634525EC436}" srcId="{1DDE7818-2482-409E-800D-C9EC99C7FE6A}" destId="{04AA9F82-1C6B-45C5-9FE5-6E7482D97C2C}" srcOrd="0" destOrd="0" parTransId="{D08F00D1-704B-467A-B1E8-38DA99C5FA1A}" sibTransId="{FFF830A9-D6D2-459A-BADC-6D139047050F}"/>
    <dgm:cxn modelId="{058BDA7B-F9F5-684B-967E-E609FC4E0B96}" type="presOf" srcId="{E1750BBD-3E35-4D86-83C7-E6AA7F859830}" destId="{E4114FC1-EEA6-8C4E-9EFC-A4B22189B09F}" srcOrd="0" destOrd="0" presId="urn:microsoft.com/office/officeart/2016/7/layout/LinearArrowProcessNumbered"/>
    <dgm:cxn modelId="{4F73E787-1998-2043-96A1-0796DAF51B56}" type="presOf" srcId="{1DDE7818-2482-409E-800D-C9EC99C7FE6A}" destId="{59A4C27A-2518-D943-A5BF-DEC3EEFFEBB2}" srcOrd="0" destOrd="0" presId="urn:microsoft.com/office/officeart/2016/7/layout/LinearArrowProcessNumbered"/>
    <dgm:cxn modelId="{82A4169A-5E34-DF44-8289-EB92F783AFC5}" type="presOf" srcId="{04AA9F82-1C6B-45C5-9FE5-6E7482D97C2C}" destId="{2CB26BF2-DF9E-4D43-BD85-B29EE7D49674}" srcOrd="0" destOrd="0" presId="urn:microsoft.com/office/officeart/2016/7/layout/LinearArrowProcessNumbered"/>
    <dgm:cxn modelId="{D8AD65A7-113E-4DC1-9F74-DF7175891E82}" srcId="{1DDE7818-2482-409E-800D-C9EC99C7FE6A}" destId="{9F43283D-CE74-4AC8-A8B3-CB96CD324E5A}" srcOrd="5" destOrd="0" parTransId="{40EAD6C7-AE47-4AFD-B086-9E5899485948}" sibTransId="{2A206040-9849-483A-B88A-012DE8996CB5}"/>
    <dgm:cxn modelId="{9FF20BAF-9189-304B-AFEB-0996FDF75BFE}" type="presOf" srcId="{CBE563AE-98BE-442C-9D8D-64884B8106C4}" destId="{C7DF0FE3-1809-AA4C-832E-FDAA00949433}" srcOrd="0" destOrd="0" presId="urn:microsoft.com/office/officeart/2016/7/layout/LinearArrowProcessNumbered"/>
    <dgm:cxn modelId="{B03415B3-B8DB-4587-AB3B-C58C6CF373AB}" srcId="{1DDE7818-2482-409E-800D-C9EC99C7FE6A}" destId="{CBE563AE-98BE-442C-9D8D-64884B8106C4}" srcOrd="3" destOrd="0" parTransId="{1B73425A-7242-4E99-B0EE-2CDCC855ECB1}" sibTransId="{C12F97E2-3B19-4B93-A070-45F0B80156C3}"/>
    <dgm:cxn modelId="{302010B8-DBBB-3C46-8286-AB6843B1175B}" type="presOf" srcId="{C5AC1CD0-39B8-4A80-998F-37C92654B696}" destId="{2E9CA42B-37D3-0045-839F-910178F0B27F}" srcOrd="0" destOrd="0" presId="urn:microsoft.com/office/officeart/2016/7/layout/LinearArrowProcessNumbered"/>
    <dgm:cxn modelId="{00B857BB-A300-8347-802F-51E965D46EC0}" type="presOf" srcId="{FFF830A9-D6D2-459A-BADC-6D139047050F}" destId="{46A6A05F-8E4F-EC42-A1B7-49DF3EB32153}" srcOrd="0" destOrd="0" presId="urn:microsoft.com/office/officeart/2016/7/layout/LinearArrowProcessNumbered"/>
    <dgm:cxn modelId="{86F7C6BF-8D09-5B44-9D10-6211F0E2B514}" type="presOf" srcId="{36B14462-0710-495B-AD2B-4254D6FF45AE}" destId="{B1879B06-9F6D-7D4E-A465-4EF61B7B4B0C}" srcOrd="0" destOrd="0" presId="urn:microsoft.com/office/officeart/2016/7/layout/LinearArrowProcessNumbered"/>
    <dgm:cxn modelId="{49622CCB-781E-B444-980A-93B3A7AFF5E1}" type="presOf" srcId="{A01576CF-49CF-47FD-8494-5AD62F2F563B}" destId="{A1E582B1-28AD-CA45-939F-C29F3811CCC4}" srcOrd="0" destOrd="0" presId="urn:microsoft.com/office/officeart/2016/7/layout/LinearArrowProcessNumbered"/>
    <dgm:cxn modelId="{1DEEF5D6-83EF-4C51-8111-D53101618C58}" srcId="{1DDE7818-2482-409E-800D-C9EC99C7FE6A}" destId="{C5AC1CD0-39B8-4A80-998F-37C92654B696}" srcOrd="4" destOrd="0" parTransId="{07897FF8-D0AB-48B7-BE95-903AE4E9279F}" sibTransId="{A01576CF-49CF-47FD-8494-5AD62F2F563B}"/>
    <dgm:cxn modelId="{E640C7DB-D6C3-DD48-9BCA-C088E73A9038}" type="presParOf" srcId="{59A4C27A-2518-D943-A5BF-DEC3EEFFEBB2}" destId="{8984B9BB-18C3-6B4F-8C77-482D6C0A6664}" srcOrd="0" destOrd="0" presId="urn:microsoft.com/office/officeart/2016/7/layout/LinearArrowProcessNumbered"/>
    <dgm:cxn modelId="{8F52C419-5B8F-E447-A6A9-964D38B7CDFF}" type="presParOf" srcId="{8984B9BB-18C3-6B4F-8C77-482D6C0A6664}" destId="{96B30C3F-A83F-6340-B454-ABD56596B18A}" srcOrd="0" destOrd="0" presId="urn:microsoft.com/office/officeart/2016/7/layout/LinearArrowProcessNumbered"/>
    <dgm:cxn modelId="{93ED097B-8076-664F-8C22-5DCACE54C49F}" type="presParOf" srcId="{8984B9BB-18C3-6B4F-8C77-482D6C0A6664}" destId="{C040FD0C-0CB1-A34F-BCF1-34502EF2DA98}" srcOrd="1" destOrd="0" presId="urn:microsoft.com/office/officeart/2016/7/layout/LinearArrowProcessNumbered"/>
    <dgm:cxn modelId="{EE4CB557-127C-3345-AFAF-4D0C3BB3C609}" type="presParOf" srcId="{C040FD0C-0CB1-A34F-BCF1-34502EF2DA98}" destId="{A6D84FD0-E9B7-ED41-8C66-1DEF729FFEA2}" srcOrd="0" destOrd="0" presId="urn:microsoft.com/office/officeart/2016/7/layout/LinearArrowProcessNumbered"/>
    <dgm:cxn modelId="{8BF96364-3E33-224D-BAC0-385EA12A0FD2}" type="presParOf" srcId="{C040FD0C-0CB1-A34F-BCF1-34502EF2DA98}" destId="{D4F78C77-80A7-A64C-9E08-2944F9B3DB60}" srcOrd="1" destOrd="0" presId="urn:microsoft.com/office/officeart/2016/7/layout/LinearArrowProcessNumbered"/>
    <dgm:cxn modelId="{B4CDCD3B-A865-2F47-9D36-B6B8127841CB}" type="presParOf" srcId="{C040FD0C-0CB1-A34F-BCF1-34502EF2DA98}" destId="{46A6A05F-8E4F-EC42-A1B7-49DF3EB32153}" srcOrd="2" destOrd="0" presId="urn:microsoft.com/office/officeart/2016/7/layout/LinearArrowProcessNumbered"/>
    <dgm:cxn modelId="{78340699-BA1E-094F-8C3A-7CA6EED50598}" type="presParOf" srcId="{C040FD0C-0CB1-A34F-BCF1-34502EF2DA98}" destId="{2C9049D4-C905-194B-87C4-DF0705D27205}" srcOrd="3" destOrd="0" presId="urn:microsoft.com/office/officeart/2016/7/layout/LinearArrowProcessNumbered"/>
    <dgm:cxn modelId="{027E9D31-9F26-C249-81C6-F7D2A333D97A}" type="presParOf" srcId="{8984B9BB-18C3-6B4F-8C77-482D6C0A6664}" destId="{2CB26BF2-DF9E-4D43-BD85-B29EE7D49674}" srcOrd="2" destOrd="0" presId="urn:microsoft.com/office/officeart/2016/7/layout/LinearArrowProcessNumbered"/>
    <dgm:cxn modelId="{B615B972-6996-E84E-8847-22BF11852697}" type="presParOf" srcId="{59A4C27A-2518-D943-A5BF-DEC3EEFFEBB2}" destId="{8B2BC2F7-5277-C34A-A220-4E1C8D0D5A2D}" srcOrd="1" destOrd="0" presId="urn:microsoft.com/office/officeart/2016/7/layout/LinearArrowProcessNumbered"/>
    <dgm:cxn modelId="{504E4A86-3D61-BB43-9C69-4D41D511CA5E}" type="presParOf" srcId="{59A4C27A-2518-D943-A5BF-DEC3EEFFEBB2}" destId="{CD5C9CA2-7BCD-674B-B5DC-5A761632B8E4}" srcOrd="2" destOrd="0" presId="urn:microsoft.com/office/officeart/2016/7/layout/LinearArrowProcessNumbered"/>
    <dgm:cxn modelId="{1E5DA5DB-44C1-F240-BB60-E686D956A9BD}" type="presParOf" srcId="{CD5C9CA2-7BCD-674B-B5DC-5A761632B8E4}" destId="{FA02EF48-3BC2-6D43-AF27-AB6904382CBE}" srcOrd="0" destOrd="0" presId="urn:microsoft.com/office/officeart/2016/7/layout/LinearArrowProcessNumbered"/>
    <dgm:cxn modelId="{03CE0A82-EFB1-DE46-9CF4-46442A6E20F0}" type="presParOf" srcId="{CD5C9CA2-7BCD-674B-B5DC-5A761632B8E4}" destId="{CBA73E2A-39D8-4340-AB89-C25A6F3D2D4A}" srcOrd="1" destOrd="0" presId="urn:microsoft.com/office/officeart/2016/7/layout/LinearArrowProcessNumbered"/>
    <dgm:cxn modelId="{56C7EFEB-7339-C64E-AC0B-C2D24C370E95}" type="presParOf" srcId="{CBA73E2A-39D8-4340-AB89-C25A6F3D2D4A}" destId="{5C680BDB-ABC2-354E-B724-2B0C0E7182C4}" srcOrd="0" destOrd="0" presId="urn:microsoft.com/office/officeart/2016/7/layout/LinearArrowProcessNumbered"/>
    <dgm:cxn modelId="{40D7AE60-07B4-504B-9905-64D7E65C2CCC}" type="presParOf" srcId="{CBA73E2A-39D8-4340-AB89-C25A6F3D2D4A}" destId="{331B1152-174C-A14F-8CA2-A17A57C25810}" srcOrd="1" destOrd="0" presId="urn:microsoft.com/office/officeart/2016/7/layout/LinearArrowProcessNumbered"/>
    <dgm:cxn modelId="{85F1DACF-11EE-914E-AA6D-A125F48C4846}" type="presParOf" srcId="{CBA73E2A-39D8-4340-AB89-C25A6F3D2D4A}" destId="{3E26130A-6A0E-D146-8FD4-8A05C7CA8F1A}" srcOrd="2" destOrd="0" presId="urn:microsoft.com/office/officeart/2016/7/layout/LinearArrowProcessNumbered"/>
    <dgm:cxn modelId="{0E6F7D09-D28F-0040-98FB-CFD5F48FEA04}" type="presParOf" srcId="{CBA73E2A-39D8-4340-AB89-C25A6F3D2D4A}" destId="{F4B3835F-6270-F243-BAF4-2FB3367307EC}" srcOrd="3" destOrd="0" presId="urn:microsoft.com/office/officeart/2016/7/layout/LinearArrowProcessNumbered"/>
    <dgm:cxn modelId="{A3F143BB-12A6-0B45-B31D-F119E113500E}" type="presParOf" srcId="{CD5C9CA2-7BCD-674B-B5DC-5A761632B8E4}" destId="{5889498E-EE73-8447-B188-8222AB21C199}" srcOrd="2" destOrd="0" presId="urn:microsoft.com/office/officeart/2016/7/layout/LinearArrowProcessNumbered"/>
    <dgm:cxn modelId="{9BA4369B-C2C8-4D47-8773-1752B832A765}" type="presParOf" srcId="{59A4C27A-2518-D943-A5BF-DEC3EEFFEBB2}" destId="{353D5439-0F2B-0140-9EE8-FC2E497B2D51}" srcOrd="3" destOrd="0" presId="urn:microsoft.com/office/officeart/2016/7/layout/LinearArrowProcessNumbered"/>
    <dgm:cxn modelId="{519A3192-E2A9-EB40-82A5-9196FFF71D39}" type="presParOf" srcId="{59A4C27A-2518-D943-A5BF-DEC3EEFFEBB2}" destId="{15A3D76A-D97D-584A-975A-AD655B1D1111}" srcOrd="4" destOrd="0" presId="urn:microsoft.com/office/officeart/2016/7/layout/LinearArrowProcessNumbered"/>
    <dgm:cxn modelId="{7828FADA-CCE8-C14D-B820-0E2BD434A5C0}" type="presParOf" srcId="{15A3D76A-D97D-584A-975A-AD655B1D1111}" destId="{1BB1A6BF-CE2E-4948-BA7F-BAABD320C78E}" srcOrd="0" destOrd="0" presId="urn:microsoft.com/office/officeart/2016/7/layout/LinearArrowProcessNumbered"/>
    <dgm:cxn modelId="{21D3FD6B-D73F-3D43-8684-3AADC86F6EF0}" type="presParOf" srcId="{15A3D76A-D97D-584A-975A-AD655B1D1111}" destId="{6970E3E2-4E22-2645-85D0-DB5952A77608}" srcOrd="1" destOrd="0" presId="urn:microsoft.com/office/officeart/2016/7/layout/LinearArrowProcessNumbered"/>
    <dgm:cxn modelId="{89BE75F6-DB89-AA4E-951D-23125BFB888A}" type="presParOf" srcId="{6970E3E2-4E22-2645-85D0-DB5952A77608}" destId="{28F3BDD1-2FF3-B644-8E76-4B1A7FCE04C5}" srcOrd="0" destOrd="0" presId="urn:microsoft.com/office/officeart/2016/7/layout/LinearArrowProcessNumbered"/>
    <dgm:cxn modelId="{6324A336-2315-594A-B026-EB53CA9AC813}" type="presParOf" srcId="{6970E3E2-4E22-2645-85D0-DB5952A77608}" destId="{A667E5E4-88DD-AC4B-AB8B-8955B50E4233}" srcOrd="1" destOrd="0" presId="urn:microsoft.com/office/officeart/2016/7/layout/LinearArrowProcessNumbered"/>
    <dgm:cxn modelId="{BC55EFE8-567D-BA45-8314-5F68D31438FE}" type="presParOf" srcId="{6970E3E2-4E22-2645-85D0-DB5952A77608}" destId="{E4114FC1-EEA6-8C4E-9EFC-A4B22189B09F}" srcOrd="2" destOrd="0" presId="urn:microsoft.com/office/officeart/2016/7/layout/LinearArrowProcessNumbered"/>
    <dgm:cxn modelId="{24B68DBC-C2F1-C746-9C14-D587988D9AD5}" type="presParOf" srcId="{6970E3E2-4E22-2645-85D0-DB5952A77608}" destId="{A41EA0D9-DBE2-3F4D-A8CB-DECFF26716B4}" srcOrd="3" destOrd="0" presId="urn:microsoft.com/office/officeart/2016/7/layout/LinearArrowProcessNumbered"/>
    <dgm:cxn modelId="{2C9F2C13-58A0-804D-BAEC-8A1E594DAB1A}" type="presParOf" srcId="{15A3D76A-D97D-584A-975A-AD655B1D1111}" destId="{B1879B06-9F6D-7D4E-A465-4EF61B7B4B0C}" srcOrd="2" destOrd="0" presId="urn:microsoft.com/office/officeart/2016/7/layout/LinearArrowProcessNumbered"/>
    <dgm:cxn modelId="{78534E80-7862-2646-B987-23DDD68B95F2}" type="presParOf" srcId="{59A4C27A-2518-D943-A5BF-DEC3EEFFEBB2}" destId="{371783AD-80F4-594E-B1ED-38F38EC5CD51}" srcOrd="5" destOrd="0" presId="urn:microsoft.com/office/officeart/2016/7/layout/LinearArrowProcessNumbered"/>
    <dgm:cxn modelId="{84033479-EF56-554D-AFD4-85D4D1FDEF26}" type="presParOf" srcId="{59A4C27A-2518-D943-A5BF-DEC3EEFFEBB2}" destId="{CEF4DC28-E1C4-D040-BD71-268E9C8D9167}" srcOrd="6" destOrd="0" presId="urn:microsoft.com/office/officeart/2016/7/layout/LinearArrowProcessNumbered"/>
    <dgm:cxn modelId="{E30E3B6B-7DEA-8F4D-924C-40AAC1BBDB3A}" type="presParOf" srcId="{CEF4DC28-E1C4-D040-BD71-268E9C8D9167}" destId="{9D66321B-B0BA-8845-ABE0-80647F387877}" srcOrd="0" destOrd="0" presId="urn:microsoft.com/office/officeart/2016/7/layout/LinearArrowProcessNumbered"/>
    <dgm:cxn modelId="{2C0B02F5-A504-0F4F-8BE6-CFBC7910A869}" type="presParOf" srcId="{CEF4DC28-E1C4-D040-BD71-268E9C8D9167}" destId="{F01ACCF8-4924-A241-A164-14D26691CF6D}" srcOrd="1" destOrd="0" presId="urn:microsoft.com/office/officeart/2016/7/layout/LinearArrowProcessNumbered"/>
    <dgm:cxn modelId="{67439EE7-A504-7C40-A7F7-E9451EF584CA}" type="presParOf" srcId="{F01ACCF8-4924-A241-A164-14D26691CF6D}" destId="{5FA0ED9F-F230-1843-BC6E-87E7EE960BF7}" srcOrd="0" destOrd="0" presId="urn:microsoft.com/office/officeart/2016/7/layout/LinearArrowProcessNumbered"/>
    <dgm:cxn modelId="{CE4BE164-8B53-294F-B843-5B0260FED07E}" type="presParOf" srcId="{F01ACCF8-4924-A241-A164-14D26691CF6D}" destId="{DAA4B436-2756-6241-BC03-BBCF3B361A37}" srcOrd="1" destOrd="0" presId="urn:microsoft.com/office/officeart/2016/7/layout/LinearArrowProcessNumbered"/>
    <dgm:cxn modelId="{4E58CA2F-6B1C-6848-A434-DE61F6F3B18C}" type="presParOf" srcId="{F01ACCF8-4924-A241-A164-14D26691CF6D}" destId="{887633D6-573D-5247-A6A0-FE72A0738B1B}" srcOrd="2" destOrd="0" presId="urn:microsoft.com/office/officeart/2016/7/layout/LinearArrowProcessNumbered"/>
    <dgm:cxn modelId="{2FA1215C-2A19-BE47-937F-F8B51827D5CC}" type="presParOf" srcId="{F01ACCF8-4924-A241-A164-14D26691CF6D}" destId="{2CFD02D0-525F-014F-B09B-07C5CD0C6C0B}" srcOrd="3" destOrd="0" presId="urn:microsoft.com/office/officeart/2016/7/layout/LinearArrowProcessNumbered"/>
    <dgm:cxn modelId="{4714F82B-9B62-D540-9A64-73BCA1B418FF}" type="presParOf" srcId="{CEF4DC28-E1C4-D040-BD71-268E9C8D9167}" destId="{C7DF0FE3-1809-AA4C-832E-FDAA00949433}" srcOrd="2" destOrd="0" presId="urn:microsoft.com/office/officeart/2016/7/layout/LinearArrowProcessNumbered"/>
    <dgm:cxn modelId="{91E6BEA6-6718-8947-ADB1-C8D7389330BA}" type="presParOf" srcId="{59A4C27A-2518-D943-A5BF-DEC3EEFFEBB2}" destId="{76B4393D-7CA1-2C43-94A5-C29B12A881DF}" srcOrd="7" destOrd="0" presId="urn:microsoft.com/office/officeart/2016/7/layout/LinearArrowProcessNumbered"/>
    <dgm:cxn modelId="{86C3EF6B-4EE9-E64A-964D-443F5C45F00F}" type="presParOf" srcId="{59A4C27A-2518-D943-A5BF-DEC3EEFFEBB2}" destId="{0B95E51E-AC9D-7545-87D7-95BDD4888E89}" srcOrd="8" destOrd="0" presId="urn:microsoft.com/office/officeart/2016/7/layout/LinearArrowProcessNumbered"/>
    <dgm:cxn modelId="{31EC88A6-57A9-FF4D-AB2D-C41693F37747}" type="presParOf" srcId="{0B95E51E-AC9D-7545-87D7-95BDD4888E89}" destId="{464929AC-0238-0042-B820-1741817947B3}" srcOrd="0" destOrd="0" presId="urn:microsoft.com/office/officeart/2016/7/layout/LinearArrowProcessNumbered"/>
    <dgm:cxn modelId="{118405DC-93ED-8845-8425-3949F46849C7}" type="presParOf" srcId="{0B95E51E-AC9D-7545-87D7-95BDD4888E89}" destId="{0FA2099D-310F-FC4E-BDA8-E90D99F3FEC1}" srcOrd="1" destOrd="0" presId="urn:microsoft.com/office/officeart/2016/7/layout/LinearArrowProcessNumbered"/>
    <dgm:cxn modelId="{D80B0462-BCA4-E74D-8BF4-09EB77B8589C}" type="presParOf" srcId="{0FA2099D-310F-FC4E-BDA8-E90D99F3FEC1}" destId="{6F3FC494-0521-5D46-8713-D15C23F50346}" srcOrd="0" destOrd="0" presId="urn:microsoft.com/office/officeart/2016/7/layout/LinearArrowProcessNumbered"/>
    <dgm:cxn modelId="{F6D53CA8-1A4F-224B-B149-878C7D4F703C}" type="presParOf" srcId="{0FA2099D-310F-FC4E-BDA8-E90D99F3FEC1}" destId="{5E2A87A8-9FCD-CB4A-9930-72292FADADFF}" srcOrd="1" destOrd="0" presId="urn:microsoft.com/office/officeart/2016/7/layout/LinearArrowProcessNumbered"/>
    <dgm:cxn modelId="{94A268AA-FA0D-4749-AAF2-94FC0F870521}" type="presParOf" srcId="{0FA2099D-310F-FC4E-BDA8-E90D99F3FEC1}" destId="{A1E582B1-28AD-CA45-939F-C29F3811CCC4}" srcOrd="2" destOrd="0" presId="urn:microsoft.com/office/officeart/2016/7/layout/LinearArrowProcessNumbered"/>
    <dgm:cxn modelId="{987F1C28-4DCF-8A42-9E28-18F66F7A4720}" type="presParOf" srcId="{0FA2099D-310F-FC4E-BDA8-E90D99F3FEC1}" destId="{CAEB0C33-A715-5B45-B648-63A0EE9F38AA}" srcOrd="3" destOrd="0" presId="urn:microsoft.com/office/officeart/2016/7/layout/LinearArrowProcessNumbered"/>
    <dgm:cxn modelId="{47A370E7-AEBA-CF45-9018-2D266FBF8886}" type="presParOf" srcId="{0B95E51E-AC9D-7545-87D7-95BDD4888E89}" destId="{2E9CA42B-37D3-0045-839F-910178F0B27F}" srcOrd="2" destOrd="0" presId="urn:microsoft.com/office/officeart/2016/7/layout/LinearArrowProcessNumbered"/>
    <dgm:cxn modelId="{17984BBE-2138-D745-A33B-D4035CF749D5}" type="presParOf" srcId="{59A4C27A-2518-D943-A5BF-DEC3EEFFEBB2}" destId="{144817FE-D007-3D48-889E-7A47AA58FEB4}" srcOrd="9" destOrd="0" presId="urn:microsoft.com/office/officeart/2016/7/layout/LinearArrowProcessNumbered"/>
    <dgm:cxn modelId="{1B2D9FA4-08F8-4C43-AD94-5EB7258D57AA}" type="presParOf" srcId="{59A4C27A-2518-D943-A5BF-DEC3EEFFEBB2}" destId="{09D4483E-A6BD-0941-8D8A-3F601683ADD4}" srcOrd="10" destOrd="0" presId="urn:microsoft.com/office/officeart/2016/7/layout/LinearArrowProcessNumbered"/>
    <dgm:cxn modelId="{1702D483-881C-884B-8AC8-6C3BF136F632}" type="presParOf" srcId="{09D4483E-A6BD-0941-8D8A-3F601683ADD4}" destId="{3842C73F-8F76-1649-BD62-DBCB25B69E36}" srcOrd="0" destOrd="0" presId="urn:microsoft.com/office/officeart/2016/7/layout/LinearArrowProcessNumbered"/>
    <dgm:cxn modelId="{03F452B2-9FDF-CA4C-9FA3-6FE6B0B62146}" type="presParOf" srcId="{09D4483E-A6BD-0941-8D8A-3F601683ADD4}" destId="{515FCB26-B035-8148-BC2A-D2541D96C762}" srcOrd="1" destOrd="0" presId="urn:microsoft.com/office/officeart/2016/7/layout/LinearArrowProcessNumbered"/>
    <dgm:cxn modelId="{435AE205-FDE2-8140-8E41-97D5DCB680DC}" type="presParOf" srcId="{515FCB26-B035-8148-BC2A-D2541D96C762}" destId="{E17D7D93-2499-1E46-A53D-F68C5A9AE338}" srcOrd="0" destOrd="0" presId="urn:microsoft.com/office/officeart/2016/7/layout/LinearArrowProcessNumbered"/>
    <dgm:cxn modelId="{04129DB0-A022-9F48-BCD2-005EB69A5F81}" type="presParOf" srcId="{515FCB26-B035-8148-BC2A-D2541D96C762}" destId="{049F169F-CF9A-EC4F-AE4C-39D2BC800A01}" srcOrd="1" destOrd="0" presId="urn:microsoft.com/office/officeart/2016/7/layout/LinearArrowProcessNumbered"/>
    <dgm:cxn modelId="{6648C403-E0BF-C441-B980-2C4A222D106C}" type="presParOf" srcId="{515FCB26-B035-8148-BC2A-D2541D96C762}" destId="{82ED0714-66FF-114C-BED0-DE1CB153FEE3}" srcOrd="2" destOrd="0" presId="urn:microsoft.com/office/officeart/2016/7/layout/LinearArrowProcessNumbered"/>
    <dgm:cxn modelId="{41F2CF3A-C73D-EA4D-A2A3-EB50EBB1987B}" type="presParOf" srcId="{515FCB26-B035-8148-BC2A-D2541D96C762}" destId="{64D367B6-E258-604A-8B47-EA41921636A0}" srcOrd="3" destOrd="0" presId="urn:microsoft.com/office/officeart/2016/7/layout/LinearArrowProcessNumbered"/>
    <dgm:cxn modelId="{612AA2AD-3BF1-7240-9FD5-3BF3416DB943}" type="presParOf" srcId="{09D4483E-A6BD-0941-8D8A-3F601683ADD4}" destId="{FC8605C7-DE26-D945-9314-E31F022EE1BB}"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400944-21D8-49E4-BAFA-006204F54597}"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8C6AB274-2FA8-46ED-9498-1A50094DF128}">
      <dgm:prSet custT="1"/>
      <dgm:spPr/>
      <dgm:t>
        <a:bodyPr/>
        <a:lstStyle/>
        <a:p>
          <a:r>
            <a:rPr lang="en-GB" sz="1800" dirty="0">
              <a:effectLst>
                <a:outerShdw blurRad="38100" dist="38100" dir="2700000" algn="tl">
                  <a:srgbClr val="000000">
                    <a:alpha val="43137"/>
                  </a:srgbClr>
                </a:outerShdw>
              </a:effectLst>
            </a:rPr>
            <a:t>To translate these principles into action, organisations should:</a:t>
          </a:r>
          <a:endParaRPr lang="en-US" sz="1800" dirty="0">
            <a:effectLst>
              <a:outerShdw blurRad="38100" dist="38100" dir="2700000" algn="tl">
                <a:srgbClr val="000000">
                  <a:alpha val="43137"/>
                </a:srgbClr>
              </a:outerShdw>
            </a:effectLst>
          </a:endParaRPr>
        </a:p>
      </dgm:t>
    </dgm:pt>
    <dgm:pt modelId="{8644877C-3249-4089-AC0C-3E99BC658F19}" type="parTrans" cxnId="{2F7CA828-F4B6-488A-AF7D-349DB8A2B75C}">
      <dgm:prSet/>
      <dgm:spPr/>
      <dgm:t>
        <a:bodyPr/>
        <a:lstStyle/>
        <a:p>
          <a:endParaRPr lang="en-US"/>
        </a:p>
      </dgm:t>
    </dgm:pt>
    <dgm:pt modelId="{C8BBF6B1-6015-4A5B-871E-55CB6CDFDC78}" type="sibTrans" cxnId="{2F7CA828-F4B6-488A-AF7D-349DB8A2B75C}">
      <dgm:prSet/>
      <dgm:spPr/>
      <dgm:t>
        <a:bodyPr/>
        <a:lstStyle/>
        <a:p>
          <a:endParaRPr lang="en-US"/>
        </a:p>
      </dgm:t>
    </dgm:pt>
    <dgm:pt modelId="{30F78ECF-B8F8-48F2-B4AD-FA16D22024E0}">
      <dgm:prSet/>
      <dgm:spPr/>
      <dgm:t>
        <a:bodyPr/>
        <a:lstStyle/>
        <a:p>
          <a:r>
            <a:rPr lang="en-GB" sz="1500" dirty="0"/>
            <a:t>Conduct audits or evaluations to identify areas for improvement.  </a:t>
          </a:r>
          <a:endParaRPr lang="en-US" sz="1500" dirty="0"/>
        </a:p>
      </dgm:t>
    </dgm:pt>
    <dgm:pt modelId="{639458B5-1576-43D1-9F5C-283579265CB1}" type="parTrans" cxnId="{8911642B-5521-4221-AA52-FF86320F207D}">
      <dgm:prSet/>
      <dgm:spPr/>
      <dgm:t>
        <a:bodyPr/>
        <a:lstStyle/>
        <a:p>
          <a:endParaRPr lang="en-US"/>
        </a:p>
      </dgm:t>
    </dgm:pt>
    <dgm:pt modelId="{EA383644-6BBA-41E7-91BE-85F48EB52FFA}" type="sibTrans" cxnId="{8911642B-5521-4221-AA52-FF86320F207D}">
      <dgm:prSet/>
      <dgm:spPr/>
      <dgm:t>
        <a:bodyPr/>
        <a:lstStyle/>
        <a:p>
          <a:endParaRPr lang="en-US"/>
        </a:p>
      </dgm:t>
    </dgm:pt>
    <dgm:pt modelId="{CD2993A8-D835-427F-8B8F-BE993F061D31}">
      <dgm:prSet/>
      <dgm:spPr/>
      <dgm:t>
        <a:bodyPr/>
        <a:lstStyle/>
        <a:p>
          <a:r>
            <a:rPr lang="en-GB" sz="1500" dirty="0"/>
            <a:t>Ensure physical spaces, digital tools and communication methods are inclusive and accessible to all.  </a:t>
          </a:r>
          <a:endParaRPr lang="en-US" sz="1500" dirty="0"/>
        </a:p>
      </dgm:t>
    </dgm:pt>
    <dgm:pt modelId="{334D8B0E-CE57-47FA-B553-3EECF8017BF4}" type="parTrans" cxnId="{B336E851-D3E9-42AA-BAB0-596ED85CF3E5}">
      <dgm:prSet/>
      <dgm:spPr/>
      <dgm:t>
        <a:bodyPr/>
        <a:lstStyle/>
        <a:p>
          <a:endParaRPr lang="en-US"/>
        </a:p>
      </dgm:t>
    </dgm:pt>
    <dgm:pt modelId="{539338D4-6253-4C42-A54E-CD1119983E25}" type="sibTrans" cxnId="{B336E851-D3E9-42AA-BAB0-596ED85CF3E5}">
      <dgm:prSet/>
      <dgm:spPr/>
      <dgm:t>
        <a:bodyPr/>
        <a:lstStyle/>
        <a:p>
          <a:endParaRPr lang="en-US"/>
        </a:p>
      </dgm:t>
    </dgm:pt>
    <dgm:pt modelId="{604B8677-5DDA-4A8A-B17E-A9EAD9C0CC87}">
      <dgm:prSet/>
      <dgm:spPr/>
      <dgm:t>
        <a:bodyPr/>
        <a:lstStyle/>
        <a:p>
          <a:r>
            <a:rPr lang="en-GB" sz="1500" dirty="0"/>
            <a:t>Allocate financial and human resources to actively support inclusion and foster a culture of diversity.  </a:t>
          </a:r>
          <a:endParaRPr lang="en-US" sz="1500" dirty="0"/>
        </a:p>
      </dgm:t>
    </dgm:pt>
    <dgm:pt modelId="{9193C9E5-2F3B-43F1-A59B-CE176E428140}" type="parTrans" cxnId="{28A64E10-3819-48C0-A946-FE0C25203AF9}">
      <dgm:prSet/>
      <dgm:spPr/>
      <dgm:t>
        <a:bodyPr/>
        <a:lstStyle/>
        <a:p>
          <a:endParaRPr lang="en-US"/>
        </a:p>
      </dgm:t>
    </dgm:pt>
    <dgm:pt modelId="{10EAC52E-5F09-4B14-969B-DA7FB699F2C1}" type="sibTrans" cxnId="{28A64E10-3819-48C0-A946-FE0C25203AF9}">
      <dgm:prSet/>
      <dgm:spPr/>
      <dgm:t>
        <a:bodyPr/>
        <a:lstStyle/>
        <a:p>
          <a:endParaRPr lang="en-US"/>
        </a:p>
      </dgm:t>
    </dgm:pt>
    <dgm:pt modelId="{CA4E8BDC-1E10-4999-8AEB-1C360483F984}">
      <dgm:prSet custT="1"/>
      <dgm:spPr/>
      <dgm:t>
        <a:bodyPr/>
        <a:lstStyle/>
        <a:p>
          <a:r>
            <a:rPr lang="en-GB" sz="2400" dirty="0">
              <a:effectLst>
                <a:outerShdw blurRad="38100" dist="38100" dir="2700000" algn="tl">
                  <a:srgbClr val="000000">
                    <a:alpha val="43137"/>
                  </a:srgbClr>
                </a:outerShdw>
              </a:effectLst>
            </a:rPr>
            <a:t>This journey, while challenging, is a powerful step toward creating an organisation where everyone feels they truly belong.</a:t>
          </a:r>
          <a:endParaRPr lang="en-US" sz="2400" dirty="0">
            <a:effectLst>
              <a:outerShdw blurRad="38100" dist="38100" dir="2700000" algn="tl">
                <a:srgbClr val="000000">
                  <a:alpha val="43137"/>
                </a:srgbClr>
              </a:outerShdw>
            </a:effectLst>
          </a:endParaRPr>
        </a:p>
      </dgm:t>
    </dgm:pt>
    <dgm:pt modelId="{8922CC85-918F-4535-8708-06D447860478}" type="parTrans" cxnId="{A00762CA-8552-43F4-BC76-39F6A44033E6}">
      <dgm:prSet/>
      <dgm:spPr/>
      <dgm:t>
        <a:bodyPr/>
        <a:lstStyle/>
        <a:p>
          <a:endParaRPr lang="en-US"/>
        </a:p>
      </dgm:t>
    </dgm:pt>
    <dgm:pt modelId="{3476A3EC-416A-47A9-A9DE-5B2A5C8C0221}" type="sibTrans" cxnId="{A00762CA-8552-43F4-BC76-39F6A44033E6}">
      <dgm:prSet/>
      <dgm:spPr/>
      <dgm:t>
        <a:bodyPr/>
        <a:lstStyle/>
        <a:p>
          <a:endParaRPr lang="en-US"/>
        </a:p>
      </dgm:t>
    </dgm:pt>
    <dgm:pt modelId="{FE004F13-62BD-F942-B2D5-E31006A6C6A3}" type="pres">
      <dgm:prSet presAssocID="{CB400944-21D8-49E4-BAFA-006204F54597}" presName="diagram" presStyleCnt="0">
        <dgm:presLayoutVars>
          <dgm:dir/>
          <dgm:resizeHandles val="exact"/>
        </dgm:presLayoutVars>
      </dgm:prSet>
      <dgm:spPr/>
    </dgm:pt>
    <dgm:pt modelId="{3FD7EC1C-6DCB-F443-952A-1103F8C759D0}" type="pres">
      <dgm:prSet presAssocID="{8C6AB274-2FA8-46ED-9498-1A50094DF128}" presName="node" presStyleLbl="node1" presStyleIdx="0" presStyleCnt="2">
        <dgm:presLayoutVars>
          <dgm:bulletEnabled val="1"/>
        </dgm:presLayoutVars>
      </dgm:prSet>
      <dgm:spPr/>
    </dgm:pt>
    <dgm:pt modelId="{D6169DA7-3D60-D54E-B06E-1770C03B6516}" type="pres">
      <dgm:prSet presAssocID="{C8BBF6B1-6015-4A5B-871E-55CB6CDFDC78}" presName="sibTrans" presStyleLbl="sibTrans2D1" presStyleIdx="0" presStyleCnt="1"/>
      <dgm:spPr/>
    </dgm:pt>
    <dgm:pt modelId="{07C86D1D-727B-DC4A-9B8A-FCFF5D33B83B}" type="pres">
      <dgm:prSet presAssocID="{C8BBF6B1-6015-4A5B-871E-55CB6CDFDC78}" presName="connectorText" presStyleLbl="sibTrans2D1" presStyleIdx="0" presStyleCnt="1"/>
      <dgm:spPr/>
    </dgm:pt>
    <dgm:pt modelId="{5EC2A1D3-308D-A64E-BFAC-36DAC0E97AB8}" type="pres">
      <dgm:prSet presAssocID="{CA4E8BDC-1E10-4999-8AEB-1C360483F984}" presName="node" presStyleLbl="node1" presStyleIdx="1" presStyleCnt="2">
        <dgm:presLayoutVars>
          <dgm:bulletEnabled val="1"/>
        </dgm:presLayoutVars>
      </dgm:prSet>
      <dgm:spPr/>
    </dgm:pt>
  </dgm:ptLst>
  <dgm:cxnLst>
    <dgm:cxn modelId="{37020705-F70E-684F-9A47-00436281BCDD}" type="presOf" srcId="{CD2993A8-D835-427F-8B8F-BE993F061D31}" destId="{3FD7EC1C-6DCB-F443-952A-1103F8C759D0}" srcOrd="0" destOrd="2" presId="urn:microsoft.com/office/officeart/2005/8/layout/process5"/>
    <dgm:cxn modelId="{8C3A9E07-D204-6648-B948-AB349AF4B070}" type="presOf" srcId="{CB400944-21D8-49E4-BAFA-006204F54597}" destId="{FE004F13-62BD-F942-B2D5-E31006A6C6A3}" srcOrd="0" destOrd="0" presId="urn:microsoft.com/office/officeart/2005/8/layout/process5"/>
    <dgm:cxn modelId="{28A64E10-3819-48C0-A946-FE0C25203AF9}" srcId="{8C6AB274-2FA8-46ED-9498-1A50094DF128}" destId="{604B8677-5DDA-4A8A-B17E-A9EAD9C0CC87}" srcOrd="2" destOrd="0" parTransId="{9193C9E5-2F3B-43F1-A59B-CE176E428140}" sibTransId="{10EAC52E-5F09-4B14-969B-DA7FB699F2C1}"/>
    <dgm:cxn modelId="{2F7CA828-F4B6-488A-AF7D-349DB8A2B75C}" srcId="{CB400944-21D8-49E4-BAFA-006204F54597}" destId="{8C6AB274-2FA8-46ED-9498-1A50094DF128}" srcOrd="0" destOrd="0" parTransId="{8644877C-3249-4089-AC0C-3E99BC658F19}" sibTransId="{C8BBF6B1-6015-4A5B-871E-55CB6CDFDC78}"/>
    <dgm:cxn modelId="{8911642B-5521-4221-AA52-FF86320F207D}" srcId="{8C6AB274-2FA8-46ED-9498-1A50094DF128}" destId="{30F78ECF-B8F8-48F2-B4AD-FA16D22024E0}" srcOrd="0" destOrd="0" parTransId="{639458B5-1576-43D1-9F5C-283579265CB1}" sibTransId="{EA383644-6BBA-41E7-91BE-85F48EB52FFA}"/>
    <dgm:cxn modelId="{53D6C96F-38F7-9E43-80A2-4B1714B173E4}" type="presOf" srcId="{C8BBF6B1-6015-4A5B-871E-55CB6CDFDC78}" destId="{07C86D1D-727B-DC4A-9B8A-FCFF5D33B83B}" srcOrd="1" destOrd="0" presId="urn:microsoft.com/office/officeart/2005/8/layout/process5"/>
    <dgm:cxn modelId="{B336E851-D3E9-42AA-BAB0-596ED85CF3E5}" srcId="{8C6AB274-2FA8-46ED-9498-1A50094DF128}" destId="{CD2993A8-D835-427F-8B8F-BE993F061D31}" srcOrd="1" destOrd="0" parTransId="{334D8B0E-CE57-47FA-B553-3EECF8017BF4}" sibTransId="{539338D4-6253-4C42-A54E-CD1119983E25}"/>
    <dgm:cxn modelId="{D13B8C58-2586-D249-83C3-C3FF91072031}" type="presOf" srcId="{8C6AB274-2FA8-46ED-9498-1A50094DF128}" destId="{3FD7EC1C-6DCB-F443-952A-1103F8C759D0}" srcOrd="0" destOrd="0" presId="urn:microsoft.com/office/officeart/2005/8/layout/process5"/>
    <dgm:cxn modelId="{19190E82-D54C-A444-9105-231E0A423146}" type="presOf" srcId="{CA4E8BDC-1E10-4999-8AEB-1C360483F984}" destId="{5EC2A1D3-308D-A64E-BFAC-36DAC0E97AB8}" srcOrd="0" destOrd="0" presId="urn:microsoft.com/office/officeart/2005/8/layout/process5"/>
    <dgm:cxn modelId="{508FD9A0-4BA7-3548-A044-789BEE627148}" type="presOf" srcId="{30F78ECF-B8F8-48F2-B4AD-FA16D22024E0}" destId="{3FD7EC1C-6DCB-F443-952A-1103F8C759D0}" srcOrd="0" destOrd="1" presId="urn:microsoft.com/office/officeart/2005/8/layout/process5"/>
    <dgm:cxn modelId="{554381AE-E7EF-4D4A-8CA3-8F38AA8145F5}" type="presOf" srcId="{C8BBF6B1-6015-4A5B-871E-55CB6CDFDC78}" destId="{D6169DA7-3D60-D54E-B06E-1770C03B6516}" srcOrd="0" destOrd="0" presId="urn:microsoft.com/office/officeart/2005/8/layout/process5"/>
    <dgm:cxn modelId="{A00762CA-8552-43F4-BC76-39F6A44033E6}" srcId="{CB400944-21D8-49E4-BAFA-006204F54597}" destId="{CA4E8BDC-1E10-4999-8AEB-1C360483F984}" srcOrd="1" destOrd="0" parTransId="{8922CC85-918F-4535-8708-06D447860478}" sibTransId="{3476A3EC-416A-47A9-A9DE-5B2A5C8C0221}"/>
    <dgm:cxn modelId="{8E32AAD0-DB0D-0B4E-9803-DBCA6A2855D4}" type="presOf" srcId="{604B8677-5DDA-4A8A-B17E-A9EAD9C0CC87}" destId="{3FD7EC1C-6DCB-F443-952A-1103F8C759D0}" srcOrd="0" destOrd="3" presId="urn:microsoft.com/office/officeart/2005/8/layout/process5"/>
    <dgm:cxn modelId="{9FC9CFB3-D9BC-EF45-96BF-8C8AFF219474}" type="presParOf" srcId="{FE004F13-62BD-F942-B2D5-E31006A6C6A3}" destId="{3FD7EC1C-6DCB-F443-952A-1103F8C759D0}" srcOrd="0" destOrd="0" presId="urn:microsoft.com/office/officeart/2005/8/layout/process5"/>
    <dgm:cxn modelId="{46AF2FB4-4456-7B48-A722-682C51AA5D7E}" type="presParOf" srcId="{FE004F13-62BD-F942-B2D5-E31006A6C6A3}" destId="{D6169DA7-3D60-D54E-B06E-1770C03B6516}" srcOrd="1" destOrd="0" presId="urn:microsoft.com/office/officeart/2005/8/layout/process5"/>
    <dgm:cxn modelId="{A60D2F88-C3CE-E44A-AD77-6B1B11797B4D}" type="presParOf" srcId="{D6169DA7-3D60-D54E-B06E-1770C03B6516}" destId="{07C86D1D-727B-DC4A-9B8A-FCFF5D33B83B}" srcOrd="0" destOrd="0" presId="urn:microsoft.com/office/officeart/2005/8/layout/process5"/>
    <dgm:cxn modelId="{B23C9831-457C-314E-B32A-ACCABF05DC37}" type="presParOf" srcId="{FE004F13-62BD-F942-B2D5-E31006A6C6A3}" destId="{5EC2A1D3-308D-A64E-BFAC-36DAC0E97AB8}" srcOrd="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5DDED2-2C96-4C8E-98B3-A8C4F997A31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2913316-C795-4A8E-9CC0-201C307B6A47}">
      <dgm:prSet/>
      <dgm:spPr/>
      <dgm:t>
        <a:bodyPr/>
        <a:lstStyle/>
        <a:p>
          <a:r>
            <a:rPr lang="en-GB" dirty="0"/>
            <a:t>Which are the practical implementation to follow?</a:t>
          </a:r>
          <a:endParaRPr lang="en-US" dirty="0"/>
        </a:p>
      </dgm:t>
    </dgm:pt>
    <dgm:pt modelId="{53B211D3-D028-4D4D-B278-DC3A9150B85C}" type="parTrans" cxnId="{0D9C84AA-D015-4A05-8DA3-73756A8B902F}">
      <dgm:prSet/>
      <dgm:spPr/>
      <dgm:t>
        <a:bodyPr/>
        <a:lstStyle/>
        <a:p>
          <a:endParaRPr lang="en-US"/>
        </a:p>
      </dgm:t>
    </dgm:pt>
    <dgm:pt modelId="{06347EE2-E67C-423A-944E-3D49B8BFDBE1}" type="sibTrans" cxnId="{0D9C84AA-D015-4A05-8DA3-73756A8B902F}">
      <dgm:prSet/>
      <dgm:spPr/>
      <dgm:t>
        <a:bodyPr/>
        <a:lstStyle/>
        <a:p>
          <a:endParaRPr lang="en-US"/>
        </a:p>
      </dgm:t>
    </dgm:pt>
    <dgm:pt modelId="{B8B8DD9A-E77E-4DC4-B625-4841241001AA}">
      <dgm:prSet/>
      <dgm:spPr/>
      <dgm:t>
        <a:bodyPr/>
        <a:lstStyle/>
        <a:p>
          <a:pPr algn="ctr"/>
          <a:r>
            <a:rPr lang="en-GB" dirty="0"/>
            <a:t>Provide training on Diversity, Equity, Inclusion and Belonging (DEIB) principles and Emotional Intelligence for team members.  </a:t>
          </a:r>
          <a:endParaRPr lang="en-US" dirty="0"/>
        </a:p>
      </dgm:t>
    </dgm:pt>
    <dgm:pt modelId="{AA042F9A-6BCF-4786-A0B8-E7C4789E27B0}" type="parTrans" cxnId="{026602E1-32F8-4DA9-BD0B-F7E332DB2C77}">
      <dgm:prSet/>
      <dgm:spPr/>
      <dgm:t>
        <a:bodyPr/>
        <a:lstStyle/>
        <a:p>
          <a:endParaRPr lang="en-US"/>
        </a:p>
      </dgm:t>
    </dgm:pt>
    <dgm:pt modelId="{035D32FE-28AA-4D94-B9C1-155E106361A4}" type="sibTrans" cxnId="{026602E1-32F8-4DA9-BD0B-F7E332DB2C77}">
      <dgm:prSet/>
      <dgm:spPr/>
      <dgm:t>
        <a:bodyPr/>
        <a:lstStyle/>
        <a:p>
          <a:endParaRPr lang="en-US"/>
        </a:p>
      </dgm:t>
    </dgm:pt>
    <dgm:pt modelId="{5F571E9A-1E27-46CC-AD79-AE24FD537163}">
      <dgm:prSet/>
      <dgm:spPr/>
      <dgm:t>
        <a:bodyPr/>
        <a:lstStyle/>
        <a:p>
          <a:pPr algn="ctr"/>
          <a:r>
            <a:rPr lang="en-GB" dirty="0"/>
            <a:t>Ensure recruitment, promotions and leadership representation processes reflect fairness and diversity.  </a:t>
          </a:r>
          <a:endParaRPr lang="en-US" dirty="0"/>
        </a:p>
      </dgm:t>
    </dgm:pt>
    <dgm:pt modelId="{365D6115-359F-483A-A923-493D027F2050}" type="parTrans" cxnId="{2D2AF52A-EC29-4DA7-B86A-2FC325D3DFE8}">
      <dgm:prSet/>
      <dgm:spPr/>
      <dgm:t>
        <a:bodyPr/>
        <a:lstStyle/>
        <a:p>
          <a:endParaRPr lang="en-US"/>
        </a:p>
      </dgm:t>
    </dgm:pt>
    <dgm:pt modelId="{1F128F45-5A6D-42AA-AB33-0E6EEAE1F2C0}" type="sibTrans" cxnId="{2D2AF52A-EC29-4DA7-B86A-2FC325D3DFE8}">
      <dgm:prSet/>
      <dgm:spPr/>
      <dgm:t>
        <a:bodyPr/>
        <a:lstStyle/>
        <a:p>
          <a:endParaRPr lang="en-US"/>
        </a:p>
      </dgm:t>
    </dgm:pt>
    <dgm:pt modelId="{3345E56A-EC1D-4060-AB97-81C163E71199}">
      <dgm:prSet/>
      <dgm:spPr/>
      <dgm:t>
        <a:bodyPr/>
        <a:lstStyle/>
        <a:p>
          <a:pPr algn="ctr"/>
          <a:r>
            <a:rPr lang="en-GB" dirty="0"/>
            <a:t>Regularly evaluate progress using feedback and measurable indicators, adjusting strategies as needed.  </a:t>
          </a:r>
          <a:endParaRPr lang="en-US" dirty="0"/>
        </a:p>
      </dgm:t>
    </dgm:pt>
    <dgm:pt modelId="{F2639630-EB3E-4414-9DA7-2B3459345322}" type="parTrans" cxnId="{B44F09AF-D2CF-4706-8334-D367F28A84CB}">
      <dgm:prSet/>
      <dgm:spPr/>
      <dgm:t>
        <a:bodyPr/>
        <a:lstStyle/>
        <a:p>
          <a:endParaRPr lang="en-US"/>
        </a:p>
      </dgm:t>
    </dgm:pt>
    <dgm:pt modelId="{F0A93C9C-65A3-4F54-9E2E-A706D1E47899}" type="sibTrans" cxnId="{B44F09AF-D2CF-4706-8334-D367F28A84CB}">
      <dgm:prSet/>
      <dgm:spPr/>
      <dgm:t>
        <a:bodyPr/>
        <a:lstStyle/>
        <a:p>
          <a:endParaRPr lang="en-US"/>
        </a:p>
      </dgm:t>
    </dgm:pt>
    <dgm:pt modelId="{474C8C11-6053-C44F-88F7-DC568FCC95F7}" type="pres">
      <dgm:prSet presAssocID="{105DDED2-2C96-4C8E-98B3-A8C4F997A310}" presName="hierChild1" presStyleCnt="0">
        <dgm:presLayoutVars>
          <dgm:chPref val="1"/>
          <dgm:dir/>
          <dgm:animOne val="branch"/>
          <dgm:animLvl val="lvl"/>
          <dgm:resizeHandles/>
        </dgm:presLayoutVars>
      </dgm:prSet>
      <dgm:spPr/>
    </dgm:pt>
    <dgm:pt modelId="{8E42E5A6-2D37-2C4B-9056-90A5938F3F93}" type="pres">
      <dgm:prSet presAssocID="{D2913316-C795-4A8E-9CC0-201C307B6A47}" presName="hierRoot1" presStyleCnt="0"/>
      <dgm:spPr/>
    </dgm:pt>
    <dgm:pt modelId="{F7B7D6ED-599D-FD4F-82C7-8C415B1C78F3}" type="pres">
      <dgm:prSet presAssocID="{D2913316-C795-4A8E-9CC0-201C307B6A47}" presName="composite" presStyleCnt="0"/>
      <dgm:spPr/>
    </dgm:pt>
    <dgm:pt modelId="{3727C8EE-9097-8A4F-86CF-0516437F6B19}" type="pres">
      <dgm:prSet presAssocID="{D2913316-C795-4A8E-9CC0-201C307B6A47}" presName="background" presStyleLbl="node0" presStyleIdx="0" presStyleCnt="1"/>
      <dgm:spPr/>
    </dgm:pt>
    <dgm:pt modelId="{7750A86D-1544-924B-A026-5D299C976C6C}" type="pres">
      <dgm:prSet presAssocID="{D2913316-C795-4A8E-9CC0-201C307B6A47}" presName="text" presStyleLbl="fgAcc0" presStyleIdx="0" presStyleCnt="1" custScaleX="154003">
        <dgm:presLayoutVars>
          <dgm:chPref val="3"/>
        </dgm:presLayoutVars>
      </dgm:prSet>
      <dgm:spPr/>
    </dgm:pt>
    <dgm:pt modelId="{FB8CE6BF-D8F1-1640-880B-26FB73656BAB}" type="pres">
      <dgm:prSet presAssocID="{D2913316-C795-4A8E-9CC0-201C307B6A47}" presName="hierChild2" presStyleCnt="0"/>
      <dgm:spPr/>
    </dgm:pt>
    <dgm:pt modelId="{D49F2AA7-E9EF-0548-8240-85DCA05B8F71}" type="pres">
      <dgm:prSet presAssocID="{AA042F9A-6BCF-4786-A0B8-E7C4789E27B0}" presName="Name10" presStyleLbl="parChTrans1D2" presStyleIdx="0" presStyleCnt="3"/>
      <dgm:spPr/>
    </dgm:pt>
    <dgm:pt modelId="{286D3AAF-1B71-214E-B961-695879009D04}" type="pres">
      <dgm:prSet presAssocID="{B8B8DD9A-E77E-4DC4-B625-4841241001AA}" presName="hierRoot2" presStyleCnt="0"/>
      <dgm:spPr/>
    </dgm:pt>
    <dgm:pt modelId="{ABE38756-DA70-3043-B440-5269EF694E19}" type="pres">
      <dgm:prSet presAssocID="{B8B8DD9A-E77E-4DC4-B625-4841241001AA}" presName="composite2" presStyleCnt="0"/>
      <dgm:spPr/>
    </dgm:pt>
    <dgm:pt modelId="{FF8A4098-DA0F-4840-AB5E-008F5AF0477E}" type="pres">
      <dgm:prSet presAssocID="{B8B8DD9A-E77E-4DC4-B625-4841241001AA}" presName="background2" presStyleLbl="node2" presStyleIdx="0" presStyleCnt="3"/>
      <dgm:spPr/>
    </dgm:pt>
    <dgm:pt modelId="{788E0C98-21BF-E24C-855E-70FE0590BC04}" type="pres">
      <dgm:prSet presAssocID="{B8B8DD9A-E77E-4DC4-B625-4841241001AA}" presName="text2" presStyleLbl="fgAcc2" presStyleIdx="0" presStyleCnt="3" custScaleX="158465" custScaleY="188950">
        <dgm:presLayoutVars>
          <dgm:chPref val="3"/>
        </dgm:presLayoutVars>
      </dgm:prSet>
      <dgm:spPr/>
    </dgm:pt>
    <dgm:pt modelId="{DA6D028F-E86E-534C-8252-79566B20306D}" type="pres">
      <dgm:prSet presAssocID="{B8B8DD9A-E77E-4DC4-B625-4841241001AA}" presName="hierChild3" presStyleCnt="0"/>
      <dgm:spPr/>
    </dgm:pt>
    <dgm:pt modelId="{D14C7349-E37B-C845-9F73-C8962E1BF964}" type="pres">
      <dgm:prSet presAssocID="{365D6115-359F-483A-A923-493D027F2050}" presName="Name10" presStyleLbl="parChTrans1D2" presStyleIdx="1" presStyleCnt="3"/>
      <dgm:spPr/>
    </dgm:pt>
    <dgm:pt modelId="{9E754D3E-61B4-3F45-BE69-2C744137E509}" type="pres">
      <dgm:prSet presAssocID="{5F571E9A-1E27-46CC-AD79-AE24FD537163}" presName="hierRoot2" presStyleCnt="0"/>
      <dgm:spPr/>
    </dgm:pt>
    <dgm:pt modelId="{253FBE78-BEC2-CC42-A067-533514354362}" type="pres">
      <dgm:prSet presAssocID="{5F571E9A-1E27-46CC-AD79-AE24FD537163}" presName="composite2" presStyleCnt="0"/>
      <dgm:spPr/>
    </dgm:pt>
    <dgm:pt modelId="{D3509752-1DCE-914E-B1D1-2A2E1A242A38}" type="pres">
      <dgm:prSet presAssocID="{5F571E9A-1E27-46CC-AD79-AE24FD537163}" presName="background2" presStyleLbl="node2" presStyleIdx="1" presStyleCnt="3"/>
      <dgm:spPr/>
    </dgm:pt>
    <dgm:pt modelId="{61337089-B033-094A-A40E-78F5AC592221}" type="pres">
      <dgm:prSet presAssocID="{5F571E9A-1E27-46CC-AD79-AE24FD537163}" presName="text2" presStyleLbl="fgAcc2" presStyleIdx="1" presStyleCnt="3" custScaleX="201952" custScaleY="196225">
        <dgm:presLayoutVars>
          <dgm:chPref val="3"/>
        </dgm:presLayoutVars>
      </dgm:prSet>
      <dgm:spPr/>
    </dgm:pt>
    <dgm:pt modelId="{F8507D17-6180-E947-9E96-7C96E88929FD}" type="pres">
      <dgm:prSet presAssocID="{5F571E9A-1E27-46CC-AD79-AE24FD537163}" presName="hierChild3" presStyleCnt="0"/>
      <dgm:spPr/>
    </dgm:pt>
    <dgm:pt modelId="{6A773D35-4E0D-5E46-A379-90250E2006FC}" type="pres">
      <dgm:prSet presAssocID="{F2639630-EB3E-4414-9DA7-2B3459345322}" presName="Name10" presStyleLbl="parChTrans1D2" presStyleIdx="2" presStyleCnt="3"/>
      <dgm:spPr/>
    </dgm:pt>
    <dgm:pt modelId="{CE17E07F-C7D5-8C47-AEB8-2FBB3B1B8F7F}" type="pres">
      <dgm:prSet presAssocID="{3345E56A-EC1D-4060-AB97-81C163E71199}" presName="hierRoot2" presStyleCnt="0"/>
      <dgm:spPr/>
    </dgm:pt>
    <dgm:pt modelId="{F0E1F245-A17C-B443-B84C-8A9F109EC04B}" type="pres">
      <dgm:prSet presAssocID="{3345E56A-EC1D-4060-AB97-81C163E71199}" presName="composite2" presStyleCnt="0"/>
      <dgm:spPr/>
    </dgm:pt>
    <dgm:pt modelId="{75522775-0FB3-3840-AA5B-D97F3EAB1807}" type="pres">
      <dgm:prSet presAssocID="{3345E56A-EC1D-4060-AB97-81C163E71199}" presName="background2" presStyleLbl="node2" presStyleIdx="2" presStyleCnt="3"/>
      <dgm:spPr/>
    </dgm:pt>
    <dgm:pt modelId="{23A8BAC8-DED8-1242-A0F1-2FB9833D5D22}" type="pres">
      <dgm:prSet presAssocID="{3345E56A-EC1D-4060-AB97-81C163E71199}" presName="text2" presStyleLbl="fgAcc2" presStyleIdx="2" presStyleCnt="3" custScaleX="154207" custScaleY="194135">
        <dgm:presLayoutVars>
          <dgm:chPref val="3"/>
        </dgm:presLayoutVars>
      </dgm:prSet>
      <dgm:spPr/>
    </dgm:pt>
    <dgm:pt modelId="{6754D9E0-BAB6-6445-AC59-46DE91968138}" type="pres">
      <dgm:prSet presAssocID="{3345E56A-EC1D-4060-AB97-81C163E71199}" presName="hierChild3" presStyleCnt="0"/>
      <dgm:spPr/>
    </dgm:pt>
  </dgm:ptLst>
  <dgm:cxnLst>
    <dgm:cxn modelId="{2D2AF52A-EC29-4DA7-B86A-2FC325D3DFE8}" srcId="{D2913316-C795-4A8E-9CC0-201C307B6A47}" destId="{5F571E9A-1E27-46CC-AD79-AE24FD537163}" srcOrd="1" destOrd="0" parTransId="{365D6115-359F-483A-A923-493D027F2050}" sibTransId="{1F128F45-5A6D-42AA-AB33-0E6EEAE1F2C0}"/>
    <dgm:cxn modelId="{8580C160-2A00-CD47-B949-87F35F12A7BD}" type="presOf" srcId="{B8B8DD9A-E77E-4DC4-B625-4841241001AA}" destId="{788E0C98-21BF-E24C-855E-70FE0590BC04}" srcOrd="0" destOrd="0" presId="urn:microsoft.com/office/officeart/2005/8/layout/hierarchy1"/>
    <dgm:cxn modelId="{DCC36767-2A30-DB46-8876-B8EAD1933756}" type="presOf" srcId="{AA042F9A-6BCF-4786-A0B8-E7C4789E27B0}" destId="{D49F2AA7-E9EF-0548-8240-85DCA05B8F71}" srcOrd="0" destOrd="0" presId="urn:microsoft.com/office/officeart/2005/8/layout/hierarchy1"/>
    <dgm:cxn modelId="{BED9294D-70BF-4748-B690-8232C729A34F}" type="presOf" srcId="{5F571E9A-1E27-46CC-AD79-AE24FD537163}" destId="{61337089-B033-094A-A40E-78F5AC592221}" srcOrd="0" destOrd="0" presId="urn:microsoft.com/office/officeart/2005/8/layout/hierarchy1"/>
    <dgm:cxn modelId="{DD964F7F-F829-BA45-8070-7D23651E415A}" type="presOf" srcId="{D2913316-C795-4A8E-9CC0-201C307B6A47}" destId="{7750A86D-1544-924B-A026-5D299C976C6C}" srcOrd="0" destOrd="0" presId="urn:microsoft.com/office/officeart/2005/8/layout/hierarchy1"/>
    <dgm:cxn modelId="{0D9C84AA-D015-4A05-8DA3-73756A8B902F}" srcId="{105DDED2-2C96-4C8E-98B3-A8C4F997A310}" destId="{D2913316-C795-4A8E-9CC0-201C307B6A47}" srcOrd="0" destOrd="0" parTransId="{53B211D3-D028-4D4D-B278-DC3A9150B85C}" sibTransId="{06347EE2-E67C-423A-944E-3D49B8BFDBE1}"/>
    <dgm:cxn modelId="{B44F09AF-D2CF-4706-8334-D367F28A84CB}" srcId="{D2913316-C795-4A8E-9CC0-201C307B6A47}" destId="{3345E56A-EC1D-4060-AB97-81C163E71199}" srcOrd="2" destOrd="0" parTransId="{F2639630-EB3E-4414-9DA7-2B3459345322}" sibTransId="{F0A93C9C-65A3-4F54-9E2E-A706D1E47899}"/>
    <dgm:cxn modelId="{039297B1-436E-1749-ABCF-E053F9DCE1BE}" type="presOf" srcId="{3345E56A-EC1D-4060-AB97-81C163E71199}" destId="{23A8BAC8-DED8-1242-A0F1-2FB9833D5D22}" srcOrd="0" destOrd="0" presId="urn:microsoft.com/office/officeart/2005/8/layout/hierarchy1"/>
    <dgm:cxn modelId="{3BB2DDBA-CF27-AB40-A438-40B6ED721811}" type="presOf" srcId="{365D6115-359F-483A-A923-493D027F2050}" destId="{D14C7349-E37B-C845-9F73-C8962E1BF964}" srcOrd="0" destOrd="0" presId="urn:microsoft.com/office/officeart/2005/8/layout/hierarchy1"/>
    <dgm:cxn modelId="{BEB118D4-BAF8-D849-B6BC-E964BEA8A936}" type="presOf" srcId="{F2639630-EB3E-4414-9DA7-2B3459345322}" destId="{6A773D35-4E0D-5E46-A379-90250E2006FC}" srcOrd="0" destOrd="0" presId="urn:microsoft.com/office/officeart/2005/8/layout/hierarchy1"/>
    <dgm:cxn modelId="{026602E1-32F8-4DA9-BD0B-F7E332DB2C77}" srcId="{D2913316-C795-4A8E-9CC0-201C307B6A47}" destId="{B8B8DD9A-E77E-4DC4-B625-4841241001AA}" srcOrd="0" destOrd="0" parTransId="{AA042F9A-6BCF-4786-A0B8-E7C4789E27B0}" sibTransId="{035D32FE-28AA-4D94-B9C1-155E106361A4}"/>
    <dgm:cxn modelId="{9FF240E3-418B-B847-880C-81E1393732E5}" type="presOf" srcId="{105DDED2-2C96-4C8E-98B3-A8C4F997A310}" destId="{474C8C11-6053-C44F-88F7-DC568FCC95F7}" srcOrd="0" destOrd="0" presId="urn:microsoft.com/office/officeart/2005/8/layout/hierarchy1"/>
    <dgm:cxn modelId="{DBE478FE-BCD4-BC47-ACF9-DC07E8FE117F}" type="presParOf" srcId="{474C8C11-6053-C44F-88F7-DC568FCC95F7}" destId="{8E42E5A6-2D37-2C4B-9056-90A5938F3F93}" srcOrd="0" destOrd="0" presId="urn:microsoft.com/office/officeart/2005/8/layout/hierarchy1"/>
    <dgm:cxn modelId="{6DA2495E-41D0-B348-B724-9D00F3E9A9D6}" type="presParOf" srcId="{8E42E5A6-2D37-2C4B-9056-90A5938F3F93}" destId="{F7B7D6ED-599D-FD4F-82C7-8C415B1C78F3}" srcOrd="0" destOrd="0" presId="urn:microsoft.com/office/officeart/2005/8/layout/hierarchy1"/>
    <dgm:cxn modelId="{E4462AC1-0F2F-A944-96D5-CCE986BBAC4A}" type="presParOf" srcId="{F7B7D6ED-599D-FD4F-82C7-8C415B1C78F3}" destId="{3727C8EE-9097-8A4F-86CF-0516437F6B19}" srcOrd="0" destOrd="0" presId="urn:microsoft.com/office/officeart/2005/8/layout/hierarchy1"/>
    <dgm:cxn modelId="{BF448E19-6235-384D-9754-9CA7C7977113}" type="presParOf" srcId="{F7B7D6ED-599D-FD4F-82C7-8C415B1C78F3}" destId="{7750A86D-1544-924B-A026-5D299C976C6C}" srcOrd="1" destOrd="0" presId="urn:microsoft.com/office/officeart/2005/8/layout/hierarchy1"/>
    <dgm:cxn modelId="{6CFAC49A-70A3-AD40-B796-E37992117C52}" type="presParOf" srcId="{8E42E5A6-2D37-2C4B-9056-90A5938F3F93}" destId="{FB8CE6BF-D8F1-1640-880B-26FB73656BAB}" srcOrd="1" destOrd="0" presId="urn:microsoft.com/office/officeart/2005/8/layout/hierarchy1"/>
    <dgm:cxn modelId="{E209A3EB-6082-924C-97DA-2B73B829F6A7}" type="presParOf" srcId="{FB8CE6BF-D8F1-1640-880B-26FB73656BAB}" destId="{D49F2AA7-E9EF-0548-8240-85DCA05B8F71}" srcOrd="0" destOrd="0" presId="urn:microsoft.com/office/officeart/2005/8/layout/hierarchy1"/>
    <dgm:cxn modelId="{B024D452-F47B-6249-AB93-2A6CAF8C17F4}" type="presParOf" srcId="{FB8CE6BF-D8F1-1640-880B-26FB73656BAB}" destId="{286D3AAF-1B71-214E-B961-695879009D04}" srcOrd="1" destOrd="0" presId="urn:microsoft.com/office/officeart/2005/8/layout/hierarchy1"/>
    <dgm:cxn modelId="{C8FC9763-4856-6248-ADAC-8B53E649DE8A}" type="presParOf" srcId="{286D3AAF-1B71-214E-B961-695879009D04}" destId="{ABE38756-DA70-3043-B440-5269EF694E19}" srcOrd="0" destOrd="0" presId="urn:microsoft.com/office/officeart/2005/8/layout/hierarchy1"/>
    <dgm:cxn modelId="{BA7B2D9F-34DD-A142-A1BB-C3EC2B0D3C9A}" type="presParOf" srcId="{ABE38756-DA70-3043-B440-5269EF694E19}" destId="{FF8A4098-DA0F-4840-AB5E-008F5AF0477E}" srcOrd="0" destOrd="0" presId="urn:microsoft.com/office/officeart/2005/8/layout/hierarchy1"/>
    <dgm:cxn modelId="{44D955A0-72B0-B34E-A8E1-B006DFF97FE0}" type="presParOf" srcId="{ABE38756-DA70-3043-B440-5269EF694E19}" destId="{788E0C98-21BF-E24C-855E-70FE0590BC04}" srcOrd="1" destOrd="0" presId="urn:microsoft.com/office/officeart/2005/8/layout/hierarchy1"/>
    <dgm:cxn modelId="{0E5DFC98-8563-544A-BC7F-37A5D8E9BAE6}" type="presParOf" srcId="{286D3AAF-1B71-214E-B961-695879009D04}" destId="{DA6D028F-E86E-534C-8252-79566B20306D}" srcOrd="1" destOrd="0" presId="urn:microsoft.com/office/officeart/2005/8/layout/hierarchy1"/>
    <dgm:cxn modelId="{DFC898DA-CA79-8145-8FBA-C5E5386D06A2}" type="presParOf" srcId="{FB8CE6BF-D8F1-1640-880B-26FB73656BAB}" destId="{D14C7349-E37B-C845-9F73-C8962E1BF964}" srcOrd="2" destOrd="0" presId="urn:microsoft.com/office/officeart/2005/8/layout/hierarchy1"/>
    <dgm:cxn modelId="{79355057-4F2B-464F-A383-EF549FC6AC1B}" type="presParOf" srcId="{FB8CE6BF-D8F1-1640-880B-26FB73656BAB}" destId="{9E754D3E-61B4-3F45-BE69-2C744137E509}" srcOrd="3" destOrd="0" presId="urn:microsoft.com/office/officeart/2005/8/layout/hierarchy1"/>
    <dgm:cxn modelId="{3963BA5C-8465-E04C-8EE0-D12A0FECD81F}" type="presParOf" srcId="{9E754D3E-61B4-3F45-BE69-2C744137E509}" destId="{253FBE78-BEC2-CC42-A067-533514354362}" srcOrd="0" destOrd="0" presId="urn:microsoft.com/office/officeart/2005/8/layout/hierarchy1"/>
    <dgm:cxn modelId="{83D19EF2-0A73-414F-AE79-C1916922B705}" type="presParOf" srcId="{253FBE78-BEC2-CC42-A067-533514354362}" destId="{D3509752-1DCE-914E-B1D1-2A2E1A242A38}" srcOrd="0" destOrd="0" presId="urn:microsoft.com/office/officeart/2005/8/layout/hierarchy1"/>
    <dgm:cxn modelId="{FD503D14-2522-3444-AEFD-DEBEEF450BC5}" type="presParOf" srcId="{253FBE78-BEC2-CC42-A067-533514354362}" destId="{61337089-B033-094A-A40E-78F5AC592221}" srcOrd="1" destOrd="0" presId="urn:microsoft.com/office/officeart/2005/8/layout/hierarchy1"/>
    <dgm:cxn modelId="{74F5729E-375A-ED48-86BB-F4E2601AB38C}" type="presParOf" srcId="{9E754D3E-61B4-3F45-BE69-2C744137E509}" destId="{F8507D17-6180-E947-9E96-7C96E88929FD}" srcOrd="1" destOrd="0" presId="urn:microsoft.com/office/officeart/2005/8/layout/hierarchy1"/>
    <dgm:cxn modelId="{9D732B26-3C2B-114C-B36C-1D3856C1FDC8}" type="presParOf" srcId="{FB8CE6BF-D8F1-1640-880B-26FB73656BAB}" destId="{6A773D35-4E0D-5E46-A379-90250E2006FC}" srcOrd="4" destOrd="0" presId="urn:microsoft.com/office/officeart/2005/8/layout/hierarchy1"/>
    <dgm:cxn modelId="{09EB16AD-8CD2-3249-98A0-1007D998EC61}" type="presParOf" srcId="{FB8CE6BF-D8F1-1640-880B-26FB73656BAB}" destId="{CE17E07F-C7D5-8C47-AEB8-2FBB3B1B8F7F}" srcOrd="5" destOrd="0" presId="urn:microsoft.com/office/officeart/2005/8/layout/hierarchy1"/>
    <dgm:cxn modelId="{156CB5C5-7DF8-3349-B64A-AD6DFCF567FB}" type="presParOf" srcId="{CE17E07F-C7D5-8C47-AEB8-2FBB3B1B8F7F}" destId="{F0E1F245-A17C-B443-B84C-8A9F109EC04B}" srcOrd="0" destOrd="0" presId="urn:microsoft.com/office/officeart/2005/8/layout/hierarchy1"/>
    <dgm:cxn modelId="{B43B99FD-94A9-824E-8EDF-B37711508A50}" type="presParOf" srcId="{F0E1F245-A17C-B443-B84C-8A9F109EC04B}" destId="{75522775-0FB3-3840-AA5B-D97F3EAB1807}" srcOrd="0" destOrd="0" presId="urn:microsoft.com/office/officeart/2005/8/layout/hierarchy1"/>
    <dgm:cxn modelId="{A141C3F1-D82A-004B-A7DF-D2FFB01029A5}" type="presParOf" srcId="{F0E1F245-A17C-B443-B84C-8A9F109EC04B}" destId="{23A8BAC8-DED8-1242-A0F1-2FB9833D5D22}" srcOrd="1" destOrd="0" presId="urn:microsoft.com/office/officeart/2005/8/layout/hierarchy1"/>
    <dgm:cxn modelId="{61C5A530-141E-114E-AF66-FD071934E4AD}" type="presParOf" srcId="{CE17E07F-C7D5-8C47-AEB8-2FBB3B1B8F7F}" destId="{6754D9E0-BAB6-6445-AC59-46DE9196813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BFE76A-110E-4A0C-811C-DA31D4F4A71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5B1C017-CB4D-4DFF-BD05-95D85B7DFC6F}">
      <dgm:prSet/>
      <dgm:spPr/>
      <dgm:t>
        <a:bodyPr/>
        <a:lstStyle/>
        <a:p>
          <a:r>
            <a:rPr lang="en-GB" b="1" dirty="0">
              <a:solidFill>
                <a:srgbClr val="FF0000"/>
              </a:solidFill>
              <a:latin typeface="Aptos" panose="020B0004020202020204" pitchFamily="34" charset="0"/>
            </a:rPr>
            <a:t>SMART </a:t>
          </a:r>
          <a:r>
            <a:rPr lang="en-GB" dirty="0">
              <a:latin typeface="Aptos" panose="020B0004020202020204" pitchFamily="34" charset="0"/>
            </a:rPr>
            <a:t>indicators are:</a:t>
          </a:r>
          <a:endParaRPr lang="en-US" dirty="0">
            <a:latin typeface="Aptos" panose="020B0004020202020204" pitchFamily="34" charset="0"/>
          </a:endParaRPr>
        </a:p>
      </dgm:t>
    </dgm:pt>
    <dgm:pt modelId="{10772E35-8EAA-458C-BEDB-DC70918EED7D}" type="parTrans" cxnId="{5C5A45CC-2BB2-4D48-8FF2-AC0995AE90E1}">
      <dgm:prSet/>
      <dgm:spPr/>
      <dgm:t>
        <a:bodyPr/>
        <a:lstStyle/>
        <a:p>
          <a:endParaRPr lang="en-US">
            <a:latin typeface="Aptos" panose="020B0004020202020204" pitchFamily="34" charset="0"/>
          </a:endParaRPr>
        </a:p>
      </dgm:t>
    </dgm:pt>
    <dgm:pt modelId="{BB950810-7CEA-47C3-AEE6-9F3935B5CE17}" type="sibTrans" cxnId="{5C5A45CC-2BB2-4D48-8FF2-AC0995AE90E1}">
      <dgm:prSet/>
      <dgm:spPr/>
      <dgm:t>
        <a:bodyPr/>
        <a:lstStyle/>
        <a:p>
          <a:endParaRPr lang="en-US">
            <a:latin typeface="Aptos" panose="020B0004020202020204" pitchFamily="34" charset="0"/>
          </a:endParaRPr>
        </a:p>
      </dgm:t>
    </dgm:pt>
    <dgm:pt modelId="{B5035781-CEB9-4EC4-BD8D-B27EBD39D633}">
      <dgm:prSet custT="1"/>
      <dgm:spPr/>
      <dgm:t>
        <a:bodyPr/>
        <a:lstStyle/>
        <a:p>
          <a:r>
            <a:rPr lang="en-GB" sz="2000" b="1" dirty="0">
              <a:solidFill>
                <a:srgbClr val="FF0000"/>
              </a:solidFill>
              <a:effectLst/>
              <a:latin typeface="Aptos" panose="020B0004020202020204" pitchFamily="34" charset="0"/>
            </a:rPr>
            <a:t>S</a:t>
          </a:r>
          <a:r>
            <a:rPr lang="en-GB" sz="1500" dirty="0">
              <a:latin typeface="Aptos" panose="020B0004020202020204" pitchFamily="34" charset="0"/>
            </a:rPr>
            <a:t>pecific, meaning they target a precise outcome</a:t>
          </a:r>
          <a:endParaRPr lang="en-US" sz="1500" dirty="0">
            <a:latin typeface="Aptos" panose="020B0004020202020204" pitchFamily="34" charset="0"/>
          </a:endParaRPr>
        </a:p>
      </dgm:t>
    </dgm:pt>
    <dgm:pt modelId="{DE554432-9162-4BDA-88B4-7A3E06C1A343}" type="parTrans" cxnId="{D3022CAA-861C-460E-8496-1BAF9290C06F}">
      <dgm:prSet/>
      <dgm:spPr/>
      <dgm:t>
        <a:bodyPr/>
        <a:lstStyle/>
        <a:p>
          <a:endParaRPr lang="en-US">
            <a:latin typeface="Aptos" panose="020B0004020202020204" pitchFamily="34" charset="0"/>
          </a:endParaRPr>
        </a:p>
      </dgm:t>
    </dgm:pt>
    <dgm:pt modelId="{BD899DD1-B609-4485-896B-AD5431E8FB77}" type="sibTrans" cxnId="{D3022CAA-861C-460E-8496-1BAF9290C06F}">
      <dgm:prSet/>
      <dgm:spPr/>
      <dgm:t>
        <a:bodyPr/>
        <a:lstStyle/>
        <a:p>
          <a:endParaRPr lang="en-US">
            <a:latin typeface="Aptos" panose="020B0004020202020204" pitchFamily="34" charset="0"/>
          </a:endParaRPr>
        </a:p>
      </dgm:t>
    </dgm:pt>
    <dgm:pt modelId="{1EADBF3A-9E7E-431E-90FA-A4C54B33ADB3}">
      <dgm:prSet custT="1"/>
      <dgm:spPr/>
      <dgm:t>
        <a:bodyPr/>
        <a:lstStyle/>
        <a:p>
          <a:r>
            <a:rPr lang="en-GB" sz="1800" b="1" dirty="0">
              <a:solidFill>
                <a:srgbClr val="FF0000"/>
              </a:solidFill>
              <a:latin typeface="Aptos" panose="020B0004020202020204" pitchFamily="34" charset="0"/>
            </a:rPr>
            <a:t>M</a:t>
          </a:r>
          <a:r>
            <a:rPr lang="en-GB" sz="1500" dirty="0">
              <a:latin typeface="Aptos" panose="020B0004020202020204" pitchFamily="34" charset="0"/>
            </a:rPr>
            <a:t>easurable, with quantifiable or observable metrics</a:t>
          </a:r>
          <a:endParaRPr lang="en-US" sz="1500" dirty="0">
            <a:latin typeface="Aptos" panose="020B0004020202020204" pitchFamily="34" charset="0"/>
          </a:endParaRPr>
        </a:p>
      </dgm:t>
    </dgm:pt>
    <dgm:pt modelId="{86772709-64EF-47DB-B04A-2650B4FCDE48}" type="parTrans" cxnId="{48A45DC4-F015-47BD-86AA-495A19856600}">
      <dgm:prSet/>
      <dgm:spPr/>
      <dgm:t>
        <a:bodyPr/>
        <a:lstStyle/>
        <a:p>
          <a:endParaRPr lang="en-US">
            <a:latin typeface="Aptos" panose="020B0004020202020204" pitchFamily="34" charset="0"/>
          </a:endParaRPr>
        </a:p>
      </dgm:t>
    </dgm:pt>
    <dgm:pt modelId="{BC022F37-2F76-4874-84F6-36117CA367A3}" type="sibTrans" cxnId="{48A45DC4-F015-47BD-86AA-495A19856600}">
      <dgm:prSet/>
      <dgm:spPr/>
      <dgm:t>
        <a:bodyPr/>
        <a:lstStyle/>
        <a:p>
          <a:endParaRPr lang="en-US">
            <a:latin typeface="Aptos" panose="020B0004020202020204" pitchFamily="34" charset="0"/>
          </a:endParaRPr>
        </a:p>
      </dgm:t>
    </dgm:pt>
    <dgm:pt modelId="{DB9CDEA8-F8AC-4F0B-A965-54FCE65508EA}">
      <dgm:prSet custT="1"/>
      <dgm:spPr/>
      <dgm:t>
        <a:bodyPr/>
        <a:lstStyle/>
        <a:p>
          <a:r>
            <a:rPr lang="en-GB" sz="1800" b="1" dirty="0">
              <a:solidFill>
                <a:srgbClr val="FF0000"/>
              </a:solidFill>
              <a:latin typeface="Aptos" panose="020B0004020202020204" pitchFamily="34" charset="0"/>
            </a:rPr>
            <a:t>A</a:t>
          </a:r>
          <a:r>
            <a:rPr lang="en-GB" sz="1500" dirty="0">
              <a:latin typeface="Aptos" panose="020B0004020202020204" pitchFamily="34" charset="0"/>
            </a:rPr>
            <a:t>chievable, ensuring they are realistic within available resources </a:t>
          </a:r>
          <a:endParaRPr lang="en-US" sz="1500" dirty="0">
            <a:latin typeface="Aptos" panose="020B0004020202020204" pitchFamily="34" charset="0"/>
          </a:endParaRPr>
        </a:p>
      </dgm:t>
    </dgm:pt>
    <dgm:pt modelId="{A9403ECA-B5F1-4E9C-B275-8E742B9F1CA0}" type="parTrans" cxnId="{70FC28A6-EF75-4745-A6A4-80D638DCE3A0}">
      <dgm:prSet/>
      <dgm:spPr/>
      <dgm:t>
        <a:bodyPr/>
        <a:lstStyle/>
        <a:p>
          <a:endParaRPr lang="en-US">
            <a:latin typeface="Aptos" panose="020B0004020202020204" pitchFamily="34" charset="0"/>
          </a:endParaRPr>
        </a:p>
      </dgm:t>
    </dgm:pt>
    <dgm:pt modelId="{941B65E7-33B0-43A2-8BA7-0986BAB86C7C}" type="sibTrans" cxnId="{70FC28A6-EF75-4745-A6A4-80D638DCE3A0}">
      <dgm:prSet/>
      <dgm:spPr/>
      <dgm:t>
        <a:bodyPr/>
        <a:lstStyle/>
        <a:p>
          <a:endParaRPr lang="en-US">
            <a:latin typeface="Aptos" panose="020B0004020202020204" pitchFamily="34" charset="0"/>
          </a:endParaRPr>
        </a:p>
      </dgm:t>
    </dgm:pt>
    <dgm:pt modelId="{BF972621-E4A1-4EEB-9D5C-477F6E61A40C}">
      <dgm:prSet custT="1"/>
      <dgm:spPr/>
      <dgm:t>
        <a:bodyPr/>
        <a:lstStyle/>
        <a:p>
          <a:r>
            <a:rPr lang="en-GB" sz="2000" b="1" dirty="0">
              <a:solidFill>
                <a:srgbClr val="FF0000"/>
              </a:solidFill>
              <a:latin typeface="Aptos" panose="020B0004020202020204" pitchFamily="34" charset="0"/>
            </a:rPr>
            <a:t>R</a:t>
          </a:r>
          <a:r>
            <a:rPr lang="en-GB" sz="1600" dirty="0">
              <a:latin typeface="Aptos" panose="020B0004020202020204" pitchFamily="34" charset="0"/>
            </a:rPr>
            <a:t>elevant, aligning with broader goals </a:t>
          </a:r>
          <a:endParaRPr lang="en-US" sz="1600" dirty="0">
            <a:latin typeface="Aptos" panose="020B0004020202020204" pitchFamily="34" charset="0"/>
          </a:endParaRPr>
        </a:p>
      </dgm:t>
    </dgm:pt>
    <dgm:pt modelId="{7216C618-E0B4-40C8-A822-35BF0D1E43A3}" type="parTrans" cxnId="{630B006F-F1E8-462C-966C-8B643A8D564A}">
      <dgm:prSet/>
      <dgm:spPr/>
      <dgm:t>
        <a:bodyPr/>
        <a:lstStyle/>
        <a:p>
          <a:endParaRPr lang="en-US">
            <a:latin typeface="Aptos" panose="020B0004020202020204" pitchFamily="34" charset="0"/>
          </a:endParaRPr>
        </a:p>
      </dgm:t>
    </dgm:pt>
    <dgm:pt modelId="{3288112A-CB6F-4A9A-B873-DF3E2BE30D2D}" type="sibTrans" cxnId="{630B006F-F1E8-462C-966C-8B643A8D564A}">
      <dgm:prSet/>
      <dgm:spPr/>
      <dgm:t>
        <a:bodyPr/>
        <a:lstStyle/>
        <a:p>
          <a:endParaRPr lang="en-US">
            <a:latin typeface="Aptos" panose="020B0004020202020204" pitchFamily="34" charset="0"/>
          </a:endParaRPr>
        </a:p>
      </dgm:t>
    </dgm:pt>
    <dgm:pt modelId="{36519FAA-E3F7-4BF7-AAF2-053C0F791B68}">
      <dgm:prSet custT="1"/>
      <dgm:spPr/>
      <dgm:t>
        <a:bodyPr/>
        <a:lstStyle/>
        <a:p>
          <a:r>
            <a:rPr lang="en-GB" sz="2000" b="1" dirty="0">
              <a:solidFill>
                <a:srgbClr val="FF0000"/>
              </a:solidFill>
              <a:latin typeface="Aptos" panose="020B0004020202020204" pitchFamily="34" charset="0"/>
            </a:rPr>
            <a:t>T</a:t>
          </a:r>
          <a:r>
            <a:rPr lang="en-GB" sz="1600" dirty="0">
              <a:latin typeface="Aptos" panose="020B0004020202020204" pitchFamily="34" charset="0"/>
            </a:rPr>
            <a:t>ime-bound, setting a clear deadline for completion</a:t>
          </a:r>
          <a:endParaRPr lang="en-US" sz="1600" dirty="0">
            <a:latin typeface="Aptos" panose="020B0004020202020204" pitchFamily="34" charset="0"/>
          </a:endParaRPr>
        </a:p>
      </dgm:t>
    </dgm:pt>
    <dgm:pt modelId="{B12B9EB4-FAA2-4A3E-B35B-51FC1F7DBCFE}" type="parTrans" cxnId="{1AF87EA8-B6FE-4FD7-B95F-A11397DB62F2}">
      <dgm:prSet/>
      <dgm:spPr/>
      <dgm:t>
        <a:bodyPr/>
        <a:lstStyle/>
        <a:p>
          <a:endParaRPr lang="en-US">
            <a:latin typeface="Aptos" panose="020B0004020202020204" pitchFamily="34" charset="0"/>
          </a:endParaRPr>
        </a:p>
      </dgm:t>
    </dgm:pt>
    <dgm:pt modelId="{CA665CFD-A293-44E7-9C3D-CEBC31EC34DC}" type="sibTrans" cxnId="{1AF87EA8-B6FE-4FD7-B95F-A11397DB62F2}">
      <dgm:prSet/>
      <dgm:spPr/>
      <dgm:t>
        <a:bodyPr/>
        <a:lstStyle/>
        <a:p>
          <a:endParaRPr lang="en-US">
            <a:latin typeface="Aptos" panose="020B0004020202020204" pitchFamily="34" charset="0"/>
          </a:endParaRPr>
        </a:p>
      </dgm:t>
    </dgm:pt>
    <dgm:pt modelId="{FFB7BF55-7E92-BC48-BFC0-741FEF0654E5}" type="pres">
      <dgm:prSet presAssocID="{CDBFE76A-110E-4A0C-811C-DA31D4F4A712}" presName="hierChild1" presStyleCnt="0">
        <dgm:presLayoutVars>
          <dgm:chPref val="1"/>
          <dgm:dir/>
          <dgm:animOne val="branch"/>
          <dgm:animLvl val="lvl"/>
          <dgm:resizeHandles/>
        </dgm:presLayoutVars>
      </dgm:prSet>
      <dgm:spPr/>
    </dgm:pt>
    <dgm:pt modelId="{4C54906D-1847-C640-BA41-2B7DAC4F8ACB}" type="pres">
      <dgm:prSet presAssocID="{A5B1C017-CB4D-4DFF-BD05-95D85B7DFC6F}" presName="hierRoot1" presStyleCnt="0"/>
      <dgm:spPr/>
    </dgm:pt>
    <dgm:pt modelId="{3376180B-77AB-6D4C-862F-ECD1A2EA88F1}" type="pres">
      <dgm:prSet presAssocID="{A5B1C017-CB4D-4DFF-BD05-95D85B7DFC6F}" presName="composite" presStyleCnt="0"/>
      <dgm:spPr/>
    </dgm:pt>
    <dgm:pt modelId="{64F65E8C-7C9F-1845-B78A-ED6AD33BD6AA}" type="pres">
      <dgm:prSet presAssocID="{A5B1C017-CB4D-4DFF-BD05-95D85B7DFC6F}" presName="background" presStyleLbl="node0" presStyleIdx="0" presStyleCnt="1"/>
      <dgm:spPr/>
    </dgm:pt>
    <dgm:pt modelId="{F542D689-6294-9D46-A402-9497624C2FBF}" type="pres">
      <dgm:prSet presAssocID="{A5B1C017-CB4D-4DFF-BD05-95D85B7DFC6F}" presName="text" presStyleLbl="fgAcc0" presStyleIdx="0" presStyleCnt="1">
        <dgm:presLayoutVars>
          <dgm:chPref val="3"/>
        </dgm:presLayoutVars>
      </dgm:prSet>
      <dgm:spPr/>
    </dgm:pt>
    <dgm:pt modelId="{D33ACAF3-875D-8448-9B9A-6D33B8044891}" type="pres">
      <dgm:prSet presAssocID="{A5B1C017-CB4D-4DFF-BD05-95D85B7DFC6F}" presName="hierChild2" presStyleCnt="0"/>
      <dgm:spPr/>
    </dgm:pt>
    <dgm:pt modelId="{D44571BC-6A91-D24F-B12B-4EC21E14804B}" type="pres">
      <dgm:prSet presAssocID="{DE554432-9162-4BDA-88B4-7A3E06C1A343}" presName="Name10" presStyleLbl="parChTrans1D2" presStyleIdx="0" presStyleCnt="5"/>
      <dgm:spPr/>
    </dgm:pt>
    <dgm:pt modelId="{41D49971-B6CD-1143-B979-B85A68C3A5FB}" type="pres">
      <dgm:prSet presAssocID="{B5035781-CEB9-4EC4-BD8D-B27EBD39D633}" presName="hierRoot2" presStyleCnt="0"/>
      <dgm:spPr/>
    </dgm:pt>
    <dgm:pt modelId="{9A628B6D-0F99-CF46-B36A-B795FB7EB5CF}" type="pres">
      <dgm:prSet presAssocID="{B5035781-CEB9-4EC4-BD8D-B27EBD39D633}" presName="composite2" presStyleCnt="0"/>
      <dgm:spPr/>
    </dgm:pt>
    <dgm:pt modelId="{9B894CC4-BC95-8044-9A4F-3B247D9B03A4}" type="pres">
      <dgm:prSet presAssocID="{B5035781-CEB9-4EC4-BD8D-B27EBD39D633}" presName="background2" presStyleLbl="node2" presStyleIdx="0" presStyleCnt="5"/>
      <dgm:spPr/>
    </dgm:pt>
    <dgm:pt modelId="{2F6A0B69-E36B-014B-8F76-334DBACE7B74}" type="pres">
      <dgm:prSet presAssocID="{B5035781-CEB9-4EC4-BD8D-B27EBD39D633}" presName="text2" presStyleLbl="fgAcc2" presStyleIdx="0" presStyleCnt="5">
        <dgm:presLayoutVars>
          <dgm:chPref val="3"/>
        </dgm:presLayoutVars>
      </dgm:prSet>
      <dgm:spPr/>
    </dgm:pt>
    <dgm:pt modelId="{62665B7A-5471-0349-8969-6BE16C8E15F6}" type="pres">
      <dgm:prSet presAssocID="{B5035781-CEB9-4EC4-BD8D-B27EBD39D633}" presName="hierChild3" presStyleCnt="0"/>
      <dgm:spPr/>
    </dgm:pt>
    <dgm:pt modelId="{19922DB3-FA48-0F49-A0D9-F782284949D9}" type="pres">
      <dgm:prSet presAssocID="{86772709-64EF-47DB-B04A-2650B4FCDE48}" presName="Name10" presStyleLbl="parChTrans1D2" presStyleIdx="1" presStyleCnt="5"/>
      <dgm:spPr/>
    </dgm:pt>
    <dgm:pt modelId="{D8F24C2D-757F-FB4A-8822-661DE36AEF7B}" type="pres">
      <dgm:prSet presAssocID="{1EADBF3A-9E7E-431E-90FA-A4C54B33ADB3}" presName="hierRoot2" presStyleCnt="0"/>
      <dgm:spPr/>
    </dgm:pt>
    <dgm:pt modelId="{02FE0F32-CB29-FA40-8E31-BBB348068988}" type="pres">
      <dgm:prSet presAssocID="{1EADBF3A-9E7E-431E-90FA-A4C54B33ADB3}" presName="composite2" presStyleCnt="0"/>
      <dgm:spPr/>
    </dgm:pt>
    <dgm:pt modelId="{3B17B603-DE99-654F-AFEC-0D52AEECDAD1}" type="pres">
      <dgm:prSet presAssocID="{1EADBF3A-9E7E-431E-90FA-A4C54B33ADB3}" presName="background2" presStyleLbl="node2" presStyleIdx="1" presStyleCnt="5"/>
      <dgm:spPr/>
    </dgm:pt>
    <dgm:pt modelId="{D1DF7904-9C5E-4543-876B-5917CBAD90A9}" type="pres">
      <dgm:prSet presAssocID="{1EADBF3A-9E7E-431E-90FA-A4C54B33ADB3}" presName="text2" presStyleLbl="fgAcc2" presStyleIdx="1" presStyleCnt="5">
        <dgm:presLayoutVars>
          <dgm:chPref val="3"/>
        </dgm:presLayoutVars>
      </dgm:prSet>
      <dgm:spPr/>
    </dgm:pt>
    <dgm:pt modelId="{2D3B1021-2D7B-A34C-856D-1D7DC367E9CD}" type="pres">
      <dgm:prSet presAssocID="{1EADBF3A-9E7E-431E-90FA-A4C54B33ADB3}" presName="hierChild3" presStyleCnt="0"/>
      <dgm:spPr/>
    </dgm:pt>
    <dgm:pt modelId="{CA6B7E9D-FEED-1341-BE35-AAC1DBB07741}" type="pres">
      <dgm:prSet presAssocID="{A9403ECA-B5F1-4E9C-B275-8E742B9F1CA0}" presName="Name10" presStyleLbl="parChTrans1D2" presStyleIdx="2" presStyleCnt="5"/>
      <dgm:spPr/>
    </dgm:pt>
    <dgm:pt modelId="{E24A8D30-C85F-184D-AB2D-61DB9250EC52}" type="pres">
      <dgm:prSet presAssocID="{DB9CDEA8-F8AC-4F0B-A965-54FCE65508EA}" presName="hierRoot2" presStyleCnt="0"/>
      <dgm:spPr/>
    </dgm:pt>
    <dgm:pt modelId="{789AF7F5-4186-BC40-AEE1-82B6615E5255}" type="pres">
      <dgm:prSet presAssocID="{DB9CDEA8-F8AC-4F0B-A965-54FCE65508EA}" presName="composite2" presStyleCnt="0"/>
      <dgm:spPr/>
    </dgm:pt>
    <dgm:pt modelId="{CD5C5778-2AC0-064F-88AD-1772A24BC60D}" type="pres">
      <dgm:prSet presAssocID="{DB9CDEA8-F8AC-4F0B-A965-54FCE65508EA}" presName="background2" presStyleLbl="node2" presStyleIdx="2" presStyleCnt="5"/>
      <dgm:spPr/>
    </dgm:pt>
    <dgm:pt modelId="{2303E22B-6173-F047-A373-70715D502A75}" type="pres">
      <dgm:prSet presAssocID="{DB9CDEA8-F8AC-4F0B-A965-54FCE65508EA}" presName="text2" presStyleLbl="fgAcc2" presStyleIdx="2" presStyleCnt="5">
        <dgm:presLayoutVars>
          <dgm:chPref val="3"/>
        </dgm:presLayoutVars>
      </dgm:prSet>
      <dgm:spPr/>
    </dgm:pt>
    <dgm:pt modelId="{81C69E58-A932-2443-95A5-A89EEBEA4894}" type="pres">
      <dgm:prSet presAssocID="{DB9CDEA8-F8AC-4F0B-A965-54FCE65508EA}" presName="hierChild3" presStyleCnt="0"/>
      <dgm:spPr/>
    </dgm:pt>
    <dgm:pt modelId="{6DEA93B5-AAEE-5D4A-BD32-D290B8B5382D}" type="pres">
      <dgm:prSet presAssocID="{7216C618-E0B4-40C8-A822-35BF0D1E43A3}" presName="Name10" presStyleLbl="parChTrans1D2" presStyleIdx="3" presStyleCnt="5"/>
      <dgm:spPr/>
    </dgm:pt>
    <dgm:pt modelId="{A0E87ECC-52F6-884A-92FE-44661E143359}" type="pres">
      <dgm:prSet presAssocID="{BF972621-E4A1-4EEB-9D5C-477F6E61A40C}" presName="hierRoot2" presStyleCnt="0"/>
      <dgm:spPr/>
    </dgm:pt>
    <dgm:pt modelId="{0DF1DF0A-E243-5C41-A442-4E3C41B35282}" type="pres">
      <dgm:prSet presAssocID="{BF972621-E4A1-4EEB-9D5C-477F6E61A40C}" presName="composite2" presStyleCnt="0"/>
      <dgm:spPr/>
    </dgm:pt>
    <dgm:pt modelId="{E5493CCB-DE9B-874E-80C2-423CE4089F43}" type="pres">
      <dgm:prSet presAssocID="{BF972621-E4A1-4EEB-9D5C-477F6E61A40C}" presName="background2" presStyleLbl="node2" presStyleIdx="3" presStyleCnt="5"/>
      <dgm:spPr/>
    </dgm:pt>
    <dgm:pt modelId="{0DEC461F-E323-DB4D-9CC3-C62A477AD9B6}" type="pres">
      <dgm:prSet presAssocID="{BF972621-E4A1-4EEB-9D5C-477F6E61A40C}" presName="text2" presStyleLbl="fgAcc2" presStyleIdx="3" presStyleCnt="5">
        <dgm:presLayoutVars>
          <dgm:chPref val="3"/>
        </dgm:presLayoutVars>
      </dgm:prSet>
      <dgm:spPr/>
    </dgm:pt>
    <dgm:pt modelId="{E3ECDAD4-8117-814F-B8C8-EB8F0A78BD1F}" type="pres">
      <dgm:prSet presAssocID="{BF972621-E4A1-4EEB-9D5C-477F6E61A40C}" presName="hierChild3" presStyleCnt="0"/>
      <dgm:spPr/>
    </dgm:pt>
    <dgm:pt modelId="{0AACEF24-8965-8F42-A784-337EED45B0FA}" type="pres">
      <dgm:prSet presAssocID="{B12B9EB4-FAA2-4A3E-B35B-51FC1F7DBCFE}" presName="Name10" presStyleLbl="parChTrans1D2" presStyleIdx="4" presStyleCnt="5"/>
      <dgm:spPr/>
    </dgm:pt>
    <dgm:pt modelId="{1E604405-4AB4-5A4E-B213-6D785FB66233}" type="pres">
      <dgm:prSet presAssocID="{36519FAA-E3F7-4BF7-AAF2-053C0F791B68}" presName="hierRoot2" presStyleCnt="0"/>
      <dgm:spPr/>
    </dgm:pt>
    <dgm:pt modelId="{78DB41AC-98E1-D847-90CC-8F33E71D70A4}" type="pres">
      <dgm:prSet presAssocID="{36519FAA-E3F7-4BF7-AAF2-053C0F791B68}" presName="composite2" presStyleCnt="0"/>
      <dgm:spPr/>
    </dgm:pt>
    <dgm:pt modelId="{EC0C8A61-A7C0-9A4C-A4A9-00053C416B79}" type="pres">
      <dgm:prSet presAssocID="{36519FAA-E3F7-4BF7-AAF2-053C0F791B68}" presName="background2" presStyleLbl="node2" presStyleIdx="4" presStyleCnt="5"/>
      <dgm:spPr/>
    </dgm:pt>
    <dgm:pt modelId="{C44BE08F-EAD1-BB4D-9251-216A0A649322}" type="pres">
      <dgm:prSet presAssocID="{36519FAA-E3F7-4BF7-AAF2-053C0F791B68}" presName="text2" presStyleLbl="fgAcc2" presStyleIdx="4" presStyleCnt="5">
        <dgm:presLayoutVars>
          <dgm:chPref val="3"/>
        </dgm:presLayoutVars>
      </dgm:prSet>
      <dgm:spPr/>
    </dgm:pt>
    <dgm:pt modelId="{C05C46D9-33A1-1544-BA52-321CDB151F9C}" type="pres">
      <dgm:prSet presAssocID="{36519FAA-E3F7-4BF7-AAF2-053C0F791B68}" presName="hierChild3" presStyleCnt="0"/>
      <dgm:spPr/>
    </dgm:pt>
  </dgm:ptLst>
  <dgm:cxnLst>
    <dgm:cxn modelId="{F104B008-A213-7642-B702-33EEF20BD074}" type="presOf" srcId="{DE554432-9162-4BDA-88B4-7A3E06C1A343}" destId="{D44571BC-6A91-D24F-B12B-4EC21E14804B}" srcOrd="0" destOrd="0" presId="urn:microsoft.com/office/officeart/2005/8/layout/hierarchy1"/>
    <dgm:cxn modelId="{950C510C-515E-574C-A845-64665B7EB33F}" type="presOf" srcId="{7216C618-E0B4-40C8-A822-35BF0D1E43A3}" destId="{6DEA93B5-AAEE-5D4A-BD32-D290B8B5382D}" srcOrd="0" destOrd="0" presId="urn:microsoft.com/office/officeart/2005/8/layout/hierarchy1"/>
    <dgm:cxn modelId="{B495AA34-B208-BC4A-87FD-3B9D396C2574}" type="presOf" srcId="{36519FAA-E3F7-4BF7-AAF2-053C0F791B68}" destId="{C44BE08F-EAD1-BB4D-9251-216A0A649322}" srcOrd="0" destOrd="0" presId="urn:microsoft.com/office/officeart/2005/8/layout/hierarchy1"/>
    <dgm:cxn modelId="{5DF7CA46-EA04-AC46-AFDD-209AA0628905}" type="presOf" srcId="{A5B1C017-CB4D-4DFF-BD05-95D85B7DFC6F}" destId="{F542D689-6294-9D46-A402-9497624C2FBF}" srcOrd="0" destOrd="0" presId="urn:microsoft.com/office/officeart/2005/8/layout/hierarchy1"/>
    <dgm:cxn modelId="{630B006F-F1E8-462C-966C-8B643A8D564A}" srcId="{A5B1C017-CB4D-4DFF-BD05-95D85B7DFC6F}" destId="{BF972621-E4A1-4EEB-9D5C-477F6E61A40C}" srcOrd="3" destOrd="0" parTransId="{7216C618-E0B4-40C8-A822-35BF0D1E43A3}" sibTransId="{3288112A-CB6F-4A9A-B873-DF3E2BE30D2D}"/>
    <dgm:cxn modelId="{8026C377-906C-CC49-A0B1-59D78E231816}" type="presOf" srcId="{B5035781-CEB9-4EC4-BD8D-B27EBD39D633}" destId="{2F6A0B69-E36B-014B-8F76-334DBACE7B74}" srcOrd="0" destOrd="0" presId="urn:microsoft.com/office/officeart/2005/8/layout/hierarchy1"/>
    <dgm:cxn modelId="{D211D87C-D7CD-AC41-A805-F609C6A53EB7}" type="presOf" srcId="{1EADBF3A-9E7E-431E-90FA-A4C54B33ADB3}" destId="{D1DF7904-9C5E-4543-876B-5917CBAD90A9}" srcOrd="0" destOrd="0" presId="urn:microsoft.com/office/officeart/2005/8/layout/hierarchy1"/>
    <dgm:cxn modelId="{FAB4A280-AF51-EF4B-83CB-0375DE21A24D}" type="presOf" srcId="{DB9CDEA8-F8AC-4F0B-A965-54FCE65508EA}" destId="{2303E22B-6173-F047-A373-70715D502A75}" srcOrd="0" destOrd="0" presId="urn:microsoft.com/office/officeart/2005/8/layout/hierarchy1"/>
    <dgm:cxn modelId="{18130F8C-30AC-0042-803E-570D91A81D83}" type="presOf" srcId="{A9403ECA-B5F1-4E9C-B275-8E742B9F1CA0}" destId="{CA6B7E9D-FEED-1341-BE35-AAC1DBB07741}" srcOrd="0" destOrd="0" presId="urn:microsoft.com/office/officeart/2005/8/layout/hierarchy1"/>
    <dgm:cxn modelId="{39B8E696-C073-934A-BE0F-605C1006813F}" type="presOf" srcId="{B12B9EB4-FAA2-4A3E-B35B-51FC1F7DBCFE}" destId="{0AACEF24-8965-8F42-A784-337EED45B0FA}" srcOrd="0" destOrd="0" presId="urn:microsoft.com/office/officeart/2005/8/layout/hierarchy1"/>
    <dgm:cxn modelId="{70FC28A6-EF75-4745-A6A4-80D638DCE3A0}" srcId="{A5B1C017-CB4D-4DFF-BD05-95D85B7DFC6F}" destId="{DB9CDEA8-F8AC-4F0B-A965-54FCE65508EA}" srcOrd="2" destOrd="0" parTransId="{A9403ECA-B5F1-4E9C-B275-8E742B9F1CA0}" sibTransId="{941B65E7-33B0-43A2-8BA7-0986BAB86C7C}"/>
    <dgm:cxn modelId="{1AF87EA8-B6FE-4FD7-B95F-A11397DB62F2}" srcId="{A5B1C017-CB4D-4DFF-BD05-95D85B7DFC6F}" destId="{36519FAA-E3F7-4BF7-AAF2-053C0F791B68}" srcOrd="4" destOrd="0" parTransId="{B12B9EB4-FAA2-4A3E-B35B-51FC1F7DBCFE}" sibTransId="{CA665CFD-A293-44E7-9C3D-CEBC31EC34DC}"/>
    <dgm:cxn modelId="{D3022CAA-861C-460E-8496-1BAF9290C06F}" srcId="{A5B1C017-CB4D-4DFF-BD05-95D85B7DFC6F}" destId="{B5035781-CEB9-4EC4-BD8D-B27EBD39D633}" srcOrd="0" destOrd="0" parTransId="{DE554432-9162-4BDA-88B4-7A3E06C1A343}" sibTransId="{BD899DD1-B609-4485-896B-AD5431E8FB77}"/>
    <dgm:cxn modelId="{48A45DC4-F015-47BD-86AA-495A19856600}" srcId="{A5B1C017-CB4D-4DFF-BD05-95D85B7DFC6F}" destId="{1EADBF3A-9E7E-431E-90FA-A4C54B33ADB3}" srcOrd="1" destOrd="0" parTransId="{86772709-64EF-47DB-B04A-2650B4FCDE48}" sibTransId="{BC022F37-2F76-4874-84F6-36117CA367A3}"/>
    <dgm:cxn modelId="{5C5A45CC-2BB2-4D48-8FF2-AC0995AE90E1}" srcId="{CDBFE76A-110E-4A0C-811C-DA31D4F4A712}" destId="{A5B1C017-CB4D-4DFF-BD05-95D85B7DFC6F}" srcOrd="0" destOrd="0" parTransId="{10772E35-8EAA-458C-BEDB-DC70918EED7D}" sibTransId="{BB950810-7CEA-47C3-AEE6-9F3935B5CE17}"/>
    <dgm:cxn modelId="{35158ADC-E9D0-4641-8205-FF8EEF3884C1}" type="presOf" srcId="{CDBFE76A-110E-4A0C-811C-DA31D4F4A712}" destId="{FFB7BF55-7E92-BC48-BFC0-741FEF0654E5}" srcOrd="0" destOrd="0" presId="urn:microsoft.com/office/officeart/2005/8/layout/hierarchy1"/>
    <dgm:cxn modelId="{BE0891ED-5661-0C46-98D8-7E2A32687104}" type="presOf" srcId="{86772709-64EF-47DB-B04A-2650B4FCDE48}" destId="{19922DB3-FA48-0F49-A0D9-F782284949D9}" srcOrd="0" destOrd="0" presId="urn:microsoft.com/office/officeart/2005/8/layout/hierarchy1"/>
    <dgm:cxn modelId="{86CAD8F9-D5D9-9B45-8577-20CBB6327261}" type="presOf" srcId="{BF972621-E4A1-4EEB-9D5C-477F6E61A40C}" destId="{0DEC461F-E323-DB4D-9CC3-C62A477AD9B6}" srcOrd="0" destOrd="0" presId="urn:microsoft.com/office/officeart/2005/8/layout/hierarchy1"/>
    <dgm:cxn modelId="{B7B070FA-8BC1-C347-9201-ABF3FC6AE34A}" type="presParOf" srcId="{FFB7BF55-7E92-BC48-BFC0-741FEF0654E5}" destId="{4C54906D-1847-C640-BA41-2B7DAC4F8ACB}" srcOrd="0" destOrd="0" presId="urn:microsoft.com/office/officeart/2005/8/layout/hierarchy1"/>
    <dgm:cxn modelId="{EF7A966C-8E52-5147-8707-BAEA14961F59}" type="presParOf" srcId="{4C54906D-1847-C640-BA41-2B7DAC4F8ACB}" destId="{3376180B-77AB-6D4C-862F-ECD1A2EA88F1}" srcOrd="0" destOrd="0" presId="urn:microsoft.com/office/officeart/2005/8/layout/hierarchy1"/>
    <dgm:cxn modelId="{C2D46768-64B8-1C4B-B809-AC3F3E69BCC8}" type="presParOf" srcId="{3376180B-77AB-6D4C-862F-ECD1A2EA88F1}" destId="{64F65E8C-7C9F-1845-B78A-ED6AD33BD6AA}" srcOrd="0" destOrd="0" presId="urn:microsoft.com/office/officeart/2005/8/layout/hierarchy1"/>
    <dgm:cxn modelId="{7784BB65-8314-714A-A549-4BDA51382905}" type="presParOf" srcId="{3376180B-77AB-6D4C-862F-ECD1A2EA88F1}" destId="{F542D689-6294-9D46-A402-9497624C2FBF}" srcOrd="1" destOrd="0" presId="urn:microsoft.com/office/officeart/2005/8/layout/hierarchy1"/>
    <dgm:cxn modelId="{24FEC2A1-2FBA-3E49-8729-92F2E9A955AF}" type="presParOf" srcId="{4C54906D-1847-C640-BA41-2B7DAC4F8ACB}" destId="{D33ACAF3-875D-8448-9B9A-6D33B8044891}" srcOrd="1" destOrd="0" presId="urn:microsoft.com/office/officeart/2005/8/layout/hierarchy1"/>
    <dgm:cxn modelId="{62534494-D5DF-3C4B-AE5B-A7291CE7568B}" type="presParOf" srcId="{D33ACAF3-875D-8448-9B9A-6D33B8044891}" destId="{D44571BC-6A91-D24F-B12B-4EC21E14804B}" srcOrd="0" destOrd="0" presId="urn:microsoft.com/office/officeart/2005/8/layout/hierarchy1"/>
    <dgm:cxn modelId="{5A008A66-2ECE-5243-9951-E155E6B48628}" type="presParOf" srcId="{D33ACAF3-875D-8448-9B9A-6D33B8044891}" destId="{41D49971-B6CD-1143-B979-B85A68C3A5FB}" srcOrd="1" destOrd="0" presId="urn:microsoft.com/office/officeart/2005/8/layout/hierarchy1"/>
    <dgm:cxn modelId="{CD780FF9-241C-4542-BA1C-6B21F360D82B}" type="presParOf" srcId="{41D49971-B6CD-1143-B979-B85A68C3A5FB}" destId="{9A628B6D-0F99-CF46-B36A-B795FB7EB5CF}" srcOrd="0" destOrd="0" presId="urn:microsoft.com/office/officeart/2005/8/layout/hierarchy1"/>
    <dgm:cxn modelId="{6E06DFE4-F41F-274E-810A-8D972EAFE57B}" type="presParOf" srcId="{9A628B6D-0F99-CF46-B36A-B795FB7EB5CF}" destId="{9B894CC4-BC95-8044-9A4F-3B247D9B03A4}" srcOrd="0" destOrd="0" presId="urn:microsoft.com/office/officeart/2005/8/layout/hierarchy1"/>
    <dgm:cxn modelId="{303CA956-921E-BC46-A351-CD93DC75C2A0}" type="presParOf" srcId="{9A628B6D-0F99-CF46-B36A-B795FB7EB5CF}" destId="{2F6A0B69-E36B-014B-8F76-334DBACE7B74}" srcOrd="1" destOrd="0" presId="urn:microsoft.com/office/officeart/2005/8/layout/hierarchy1"/>
    <dgm:cxn modelId="{5D62A4D8-FB4C-484C-9DB7-7505112BBD7F}" type="presParOf" srcId="{41D49971-B6CD-1143-B979-B85A68C3A5FB}" destId="{62665B7A-5471-0349-8969-6BE16C8E15F6}" srcOrd="1" destOrd="0" presId="urn:microsoft.com/office/officeart/2005/8/layout/hierarchy1"/>
    <dgm:cxn modelId="{76550E0C-8184-274A-9FCE-6EBD29238190}" type="presParOf" srcId="{D33ACAF3-875D-8448-9B9A-6D33B8044891}" destId="{19922DB3-FA48-0F49-A0D9-F782284949D9}" srcOrd="2" destOrd="0" presId="urn:microsoft.com/office/officeart/2005/8/layout/hierarchy1"/>
    <dgm:cxn modelId="{76AD2EF6-110E-864E-A3FB-CBDABFD78A66}" type="presParOf" srcId="{D33ACAF3-875D-8448-9B9A-6D33B8044891}" destId="{D8F24C2D-757F-FB4A-8822-661DE36AEF7B}" srcOrd="3" destOrd="0" presId="urn:microsoft.com/office/officeart/2005/8/layout/hierarchy1"/>
    <dgm:cxn modelId="{201B314B-1420-124F-8F94-DEA8A1640E07}" type="presParOf" srcId="{D8F24C2D-757F-FB4A-8822-661DE36AEF7B}" destId="{02FE0F32-CB29-FA40-8E31-BBB348068988}" srcOrd="0" destOrd="0" presId="urn:microsoft.com/office/officeart/2005/8/layout/hierarchy1"/>
    <dgm:cxn modelId="{A951B146-A121-9D42-900D-4B8954ABF6F4}" type="presParOf" srcId="{02FE0F32-CB29-FA40-8E31-BBB348068988}" destId="{3B17B603-DE99-654F-AFEC-0D52AEECDAD1}" srcOrd="0" destOrd="0" presId="urn:microsoft.com/office/officeart/2005/8/layout/hierarchy1"/>
    <dgm:cxn modelId="{058F6FA9-DA53-674C-BEEE-CDC5726E74A6}" type="presParOf" srcId="{02FE0F32-CB29-FA40-8E31-BBB348068988}" destId="{D1DF7904-9C5E-4543-876B-5917CBAD90A9}" srcOrd="1" destOrd="0" presId="urn:microsoft.com/office/officeart/2005/8/layout/hierarchy1"/>
    <dgm:cxn modelId="{5F5F6568-36C2-BC43-8DBF-C35AC0296EE6}" type="presParOf" srcId="{D8F24C2D-757F-FB4A-8822-661DE36AEF7B}" destId="{2D3B1021-2D7B-A34C-856D-1D7DC367E9CD}" srcOrd="1" destOrd="0" presId="urn:microsoft.com/office/officeart/2005/8/layout/hierarchy1"/>
    <dgm:cxn modelId="{FD655847-BE5B-0F49-BE39-406505F1293C}" type="presParOf" srcId="{D33ACAF3-875D-8448-9B9A-6D33B8044891}" destId="{CA6B7E9D-FEED-1341-BE35-AAC1DBB07741}" srcOrd="4" destOrd="0" presId="urn:microsoft.com/office/officeart/2005/8/layout/hierarchy1"/>
    <dgm:cxn modelId="{4F8648AD-6D70-064D-A1BD-D6A8AB6B0801}" type="presParOf" srcId="{D33ACAF3-875D-8448-9B9A-6D33B8044891}" destId="{E24A8D30-C85F-184D-AB2D-61DB9250EC52}" srcOrd="5" destOrd="0" presId="urn:microsoft.com/office/officeart/2005/8/layout/hierarchy1"/>
    <dgm:cxn modelId="{3C23DB99-3A72-D94D-8225-B32288BF4076}" type="presParOf" srcId="{E24A8D30-C85F-184D-AB2D-61DB9250EC52}" destId="{789AF7F5-4186-BC40-AEE1-82B6615E5255}" srcOrd="0" destOrd="0" presId="urn:microsoft.com/office/officeart/2005/8/layout/hierarchy1"/>
    <dgm:cxn modelId="{2C904BFC-9051-744D-8A72-9C4C4D0DDE2D}" type="presParOf" srcId="{789AF7F5-4186-BC40-AEE1-82B6615E5255}" destId="{CD5C5778-2AC0-064F-88AD-1772A24BC60D}" srcOrd="0" destOrd="0" presId="urn:microsoft.com/office/officeart/2005/8/layout/hierarchy1"/>
    <dgm:cxn modelId="{5C65AA60-B758-204D-88EE-784C6586D155}" type="presParOf" srcId="{789AF7F5-4186-BC40-AEE1-82B6615E5255}" destId="{2303E22B-6173-F047-A373-70715D502A75}" srcOrd="1" destOrd="0" presId="urn:microsoft.com/office/officeart/2005/8/layout/hierarchy1"/>
    <dgm:cxn modelId="{5D8478CB-5A18-3748-8EF7-27A1F6DFFE1A}" type="presParOf" srcId="{E24A8D30-C85F-184D-AB2D-61DB9250EC52}" destId="{81C69E58-A932-2443-95A5-A89EEBEA4894}" srcOrd="1" destOrd="0" presId="urn:microsoft.com/office/officeart/2005/8/layout/hierarchy1"/>
    <dgm:cxn modelId="{8B2E0822-3CF8-B047-A77B-53BF81F9BF70}" type="presParOf" srcId="{D33ACAF3-875D-8448-9B9A-6D33B8044891}" destId="{6DEA93B5-AAEE-5D4A-BD32-D290B8B5382D}" srcOrd="6" destOrd="0" presId="urn:microsoft.com/office/officeart/2005/8/layout/hierarchy1"/>
    <dgm:cxn modelId="{7E608ABE-4E28-1243-8390-9C5065BBB982}" type="presParOf" srcId="{D33ACAF3-875D-8448-9B9A-6D33B8044891}" destId="{A0E87ECC-52F6-884A-92FE-44661E143359}" srcOrd="7" destOrd="0" presId="urn:microsoft.com/office/officeart/2005/8/layout/hierarchy1"/>
    <dgm:cxn modelId="{9F3FE98B-514C-7C4F-B29E-E201466A06EA}" type="presParOf" srcId="{A0E87ECC-52F6-884A-92FE-44661E143359}" destId="{0DF1DF0A-E243-5C41-A442-4E3C41B35282}" srcOrd="0" destOrd="0" presId="urn:microsoft.com/office/officeart/2005/8/layout/hierarchy1"/>
    <dgm:cxn modelId="{2ADCB88C-82C8-C044-905C-F18E56DA347D}" type="presParOf" srcId="{0DF1DF0A-E243-5C41-A442-4E3C41B35282}" destId="{E5493CCB-DE9B-874E-80C2-423CE4089F43}" srcOrd="0" destOrd="0" presId="urn:microsoft.com/office/officeart/2005/8/layout/hierarchy1"/>
    <dgm:cxn modelId="{C48D6844-C604-8B4D-9FB0-C6AEDF6C94DD}" type="presParOf" srcId="{0DF1DF0A-E243-5C41-A442-4E3C41B35282}" destId="{0DEC461F-E323-DB4D-9CC3-C62A477AD9B6}" srcOrd="1" destOrd="0" presId="urn:microsoft.com/office/officeart/2005/8/layout/hierarchy1"/>
    <dgm:cxn modelId="{87CB9850-92B6-7742-9368-6228432BE0BF}" type="presParOf" srcId="{A0E87ECC-52F6-884A-92FE-44661E143359}" destId="{E3ECDAD4-8117-814F-B8C8-EB8F0A78BD1F}" srcOrd="1" destOrd="0" presId="urn:microsoft.com/office/officeart/2005/8/layout/hierarchy1"/>
    <dgm:cxn modelId="{3F27C7D1-7139-C349-9DDF-D11310D0FF31}" type="presParOf" srcId="{D33ACAF3-875D-8448-9B9A-6D33B8044891}" destId="{0AACEF24-8965-8F42-A784-337EED45B0FA}" srcOrd="8" destOrd="0" presId="urn:microsoft.com/office/officeart/2005/8/layout/hierarchy1"/>
    <dgm:cxn modelId="{366E7234-FAB2-464D-B425-596821923FF0}" type="presParOf" srcId="{D33ACAF3-875D-8448-9B9A-6D33B8044891}" destId="{1E604405-4AB4-5A4E-B213-6D785FB66233}" srcOrd="9" destOrd="0" presId="urn:microsoft.com/office/officeart/2005/8/layout/hierarchy1"/>
    <dgm:cxn modelId="{02CEFC18-109E-6B4B-A662-F01EEF59E8DA}" type="presParOf" srcId="{1E604405-4AB4-5A4E-B213-6D785FB66233}" destId="{78DB41AC-98E1-D847-90CC-8F33E71D70A4}" srcOrd="0" destOrd="0" presId="urn:microsoft.com/office/officeart/2005/8/layout/hierarchy1"/>
    <dgm:cxn modelId="{6B22B2D3-E4E6-7A4C-A573-3D94726A737D}" type="presParOf" srcId="{78DB41AC-98E1-D847-90CC-8F33E71D70A4}" destId="{EC0C8A61-A7C0-9A4C-A4A9-00053C416B79}" srcOrd="0" destOrd="0" presId="urn:microsoft.com/office/officeart/2005/8/layout/hierarchy1"/>
    <dgm:cxn modelId="{EED8779A-3434-C947-A668-D1D534C7C0E3}" type="presParOf" srcId="{78DB41AC-98E1-D847-90CC-8F33E71D70A4}" destId="{C44BE08F-EAD1-BB4D-9251-216A0A649322}" srcOrd="1" destOrd="0" presId="urn:microsoft.com/office/officeart/2005/8/layout/hierarchy1"/>
    <dgm:cxn modelId="{CD431D1A-0FD6-A343-91A8-6AC5FE3FFB48}" type="presParOf" srcId="{1E604405-4AB4-5A4E-B213-6D785FB66233}" destId="{C05C46D9-33A1-1544-BA52-321CDB151F9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5CCC49-4BED-4117-B905-C57232AB8FB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2F7D82AF-3625-4F0F-8B4B-6B9D00333107}">
      <dgm:prSet custT="1"/>
      <dgm:spPr/>
      <dgm:t>
        <a:bodyPr/>
        <a:lstStyle/>
        <a:p>
          <a:pPr>
            <a:lnSpc>
              <a:spcPct val="100000"/>
            </a:lnSpc>
          </a:pPr>
          <a:r>
            <a:rPr lang="en-GB" sz="1800" b="1" dirty="0">
              <a:latin typeface="Aptos" panose="020B0004020202020204" pitchFamily="34" charset="0"/>
            </a:rPr>
            <a:t>Goal 1: fostering inclusivity  </a:t>
          </a:r>
          <a:endParaRPr lang="en-US" sz="1800" dirty="0">
            <a:latin typeface="Aptos" panose="020B0004020202020204" pitchFamily="34" charset="0"/>
          </a:endParaRPr>
        </a:p>
      </dgm:t>
    </dgm:pt>
    <dgm:pt modelId="{09D5C7B0-3193-496B-9FE2-C4E5AF189E59}" type="parTrans" cxnId="{7035BE9E-C6D0-468D-B47A-E9AF3071E950}">
      <dgm:prSet/>
      <dgm:spPr/>
      <dgm:t>
        <a:bodyPr/>
        <a:lstStyle/>
        <a:p>
          <a:endParaRPr lang="en-US"/>
        </a:p>
      </dgm:t>
    </dgm:pt>
    <dgm:pt modelId="{666713CA-B8FD-47F0-8534-79063A585378}" type="sibTrans" cxnId="{7035BE9E-C6D0-468D-B47A-E9AF3071E950}">
      <dgm:prSet/>
      <dgm:spPr/>
      <dgm:t>
        <a:bodyPr/>
        <a:lstStyle/>
        <a:p>
          <a:endParaRPr lang="en-US"/>
        </a:p>
      </dgm:t>
    </dgm:pt>
    <dgm:pt modelId="{8C671BA7-7C1F-4E25-85BC-5CE8832DB6CA}">
      <dgm:prSet/>
      <dgm:spPr/>
      <dgm:t>
        <a:bodyPr/>
        <a:lstStyle/>
        <a:p>
          <a:pPr>
            <a:lnSpc>
              <a:spcPct val="100000"/>
            </a:lnSpc>
          </a:pPr>
          <a:r>
            <a:rPr lang="en-GB" dirty="0">
              <a:latin typeface="Aptos" panose="020B0004020202020204" pitchFamily="34" charset="0"/>
            </a:rPr>
            <a:t>To foster inclusivity, organisations can track the </a:t>
          </a:r>
          <a:r>
            <a:rPr lang="en-GB" b="1" dirty="0">
              <a:latin typeface="Aptos" panose="020B0004020202020204" pitchFamily="34" charset="0"/>
            </a:rPr>
            <a:t>percentage of participants from underrepresented groups in events or campaigns</a:t>
          </a:r>
          <a:r>
            <a:rPr lang="en-GB" dirty="0">
              <a:latin typeface="Aptos" panose="020B0004020202020204" pitchFamily="34" charset="0"/>
            </a:rPr>
            <a:t>, aiming for measurable growth. </a:t>
          </a:r>
          <a:r>
            <a:rPr lang="en-GB" b="1" dirty="0">
              <a:latin typeface="Aptos" panose="020B0004020202020204" pitchFamily="34" charset="0"/>
            </a:rPr>
            <a:t>Number on new accessible materials produced</a:t>
          </a:r>
          <a:r>
            <a:rPr lang="en-GB" dirty="0">
              <a:latin typeface="Aptos" panose="020B0004020202020204" pitchFamily="34" charset="0"/>
            </a:rPr>
            <a:t>, such as sign language videos or braille handouts, is another indicator. On the qualitative side, gathering </a:t>
          </a:r>
          <a:r>
            <a:rPr lang="en-GB" b="1" dirty="0">
              <a:latin typeface="Aptos" panose="020B0004020202020204" pitchFamily="34" charset="0"/>
            </a:rPr>
            <a:t>feedback through surveys </a:t>
          </a:r>
          <a:r>
            <a:rPr lang="en-GB" dirty="0">
              <a:latin typeface="Aptos" panose="020B0004020202020204" pitchFamily="34" charset="0"/>
            </a:rPr>
            <a:t>can provide insights </a:t>
          </a:r>
          <a:r>
            <a:rPr lang="en-GB" b="1" dirty="0">
              <a:latin typeface="Aptos" panose="020B0004020202020204" pitchFamily="34" charset="0"/>
            </a:rPr>
            <a:t>into how included participants feel</a:t>
          </a:r>
          <a:r>
            <a:rPr lang="en-GB" dirty="0">
              <a:latin typeface="Aptos" panose="020B0004020202020204" pitchFamily="34" charset="0"/>
            </a:rPr>
            <a:t>.</a:t>
          </a:r>
          <a:endParaRPr lang="en-US" dirty="0">
            <a:latin typeface="Aptos" panose="020B0004020202020204" pitchFamily="34" charset="0"/>
          </a:endParaRPr>
        </a:p>
      </dgm:t>
    </dgm:pt>
    <dgm:pt modelId="{F519A9A9-3BD4-4FDC-B3C7-C20DC3805C73}" type="parTrans" cxnId="{2430E032-DBEB-4A1A-BD92-2435746124A3}">
      <dgm:prSet/>
      <dgm:spPr/>
      <dgm:t>
        <a:bodyPr/>
        <a:lstStyle/>
        <a:p>
          <a:endParaRPr lang="en-US"/>
        </a:p>
      </dgm:t>
    </dgm:pt>
    <dgm:pt modelId="{15554B0D-C118-4E34-8410-B0532C43BD36}" type="sibTrans" cxnId="{2430E032-DBEB-4A1A-BD92-2435746124A3}">
      <dgm:prSet/>
      <dgm:spPr/>
      <dgm:t>
        <a:bodyPr/>
        <a:lstStyle/>
        <a:p>
          <a:endParaRPr lang="en-US"/>
        </a:p>
      </dgm:t>
    </dgm:pt>
    <dgm:pt modelId="{701D5654-0759-4683-A515-EF80F5746C07}">
      <dgm:prSet/>
      <dgm:spPr/>
      <dgm:t>
        <a:bodyPr/>
        <a:lstStyle/>
        <a:p>
          <a:pPr>
            <a:lnSpc>
              <a:spcPct val="100000"/>
            </a:lnSpc>
          </a:pPr>
          <a:r>
            <a:rPr lang="en-GB" dirty="0">
              <a:latin typeface="Aptos" panose="020B0004020202020204" pitchFamily="34" charset="0"/>
            </a:rPr>
            <a:t>To monitor this goal, organisations can use surveys and feedback forms immediately after events to gather participants' experiences. In addition, quarterly reviews can help track progress in creating accessible materials. </a:t>
          </a:r>
          <a:endParaRPr lang="en-US" dirty="0">
            <a:latin typeface="Aptos" panose="020B0004020202020204" pitchFamily="34" charset="0"/>
          </a:endParaRPr>
        </a:p>
      </dgm:t>
    </dgm:pt>
    <dgm:pt modelId="{F97D631E-B479-4102-8D43-5E6E7A10371E}" type="parTrans" cxnId="{CBA4029B-AE80-45D1-9FC7-55E5764730BD}">
      <dgm:prSet/>
      <dgm:spPr/>
      <dgm:t>
        <a:bodyPr/>
        <a:lstStyle/>
        <a:p>
          <a:endParaRPr lang="en-US"/>
        </a:p>
      </dgm:t>
    </dgm:pt>
    <dgm:pt modelId="{92E363A9-1DD2-4F1C-8183-F63030504FB6}" type="sibTrans" cxnId="{CBA4029B-AE80-45D1-9FC7-55E5764730BD}">
      <dgm:prSet/>
      <dgm:spPr/>
      <dgm:t>
        <a:bodyPr/>
        <a:lstStyle/>
        <a:p>
          <a:endParaRPr lang="en-US"/>
        </a:p>
      </dgm:t>
    </dgm:pt>
    <dgm:pt modelId="{5D7F9A60-14E4-4EE4-8A67-AD5EB5759CDE}" type="pres">
      <dgm:prSet presAssocID="{DD5CCC49-4BED-4117-B905-C57232AB8FBC}" presName="root" presStyleCnt="0">
        <dgm:presLayoutVars>
          <dgm:dir/>
          <dgm:resizeHandles val="exact"/>
        </dgm:presLayoutVars>
      </dgm:prSet>
      <dgm:spPr/>
    </dgm:pt>
    <dgm:pt modelId="{90022B06-B6E9-4334-BDB1-3E187CE6C7E5}" type="pres">
      <dgm:prSet presAssocID="{2F7D82AF-3625-4F0F-8B4B-6B9D00333107}" presName="compNode" presStyleCnt="0"/>
      <dgm:spPr/>
    </dgm:pt>
    <dgm:pt modelId="{E91FA98C-9B28-403C-A381-A2E0565A42CC}" type="pres">
      <dgm:prSet presAssocID="{2F7D82AF-3625-4F0F-8B4B-6B9D00333107}" presName="bgRect" presStyleLbl="bgShp" presStyleIdx="0" presStyleCnt="3" custScaleY="100196"/>
      <dgm:spPr/>
    </dgm:pt>
    <dgm:pt modelId="{9B2F1AA1-98E9-41B8-8376-F23194F638AF}" type="pres">
      <dgm:prSet presAssocID="{2F7D82AF-3625-4F0F-8B4B-6B9D0033310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iro a segno"/>
        </a:ext>
      </dgm:extLst>
    </dgm:pt>
    <dgm:pt modelId="{74EBFE32-D20B-4001-BC70-AF48A17870AE}" type="pres">
      <dgm:prSet presAssocID="{2F7D82AF-3625-4F0F-8B4B-6B9D00333107}" presName="spaceRect" presStyleCnt="0"/>
      <dgm:spPr/>
    </dgm:pt>
    <dgm:pt modelId="{D11491FD-84C5-4DE1-8585-B26E0940EFEB}" type="pres">
      <dgm:prSet presAssocID="{2F7D82AF-3625-4F0F-8B4B-6B9D00333107}" presName="parTx" presStyleLbl="revTx" presStyleIdx="0" presStyleCnt="3">
        <dgm:presLayoutVars>
          <dgm:chMax val="0"/>
          <dgm:chPref val="0"/>
        </dgm:presLayoutVars>
      </dgm:prSet>
      <dgm:spPr/>
    </dgm:pt>
    <dgm:pt modelId="{B68BC900-AE17-4313-8740-87DA29D5CC29}" type="pres">
      <dgm:prSet presAssocID="{666713CA-B8FD-47F0-8534-79063A585378}" presName="sibTrans" presStyleCnt="0"/>
      <dgm:spPr/>
    </dgm:pt>
    <dgm:pt modelId="{F0CF1BF3-C467-4E9C-940D-E08FE3BA4CDE}" type="pres">
      <dgm:prSet presAssocID="{8C671BA7-7C1F-4E25-85BC-5CE8832DB6CA}" presName="compNode" presStyleCnt="0"/>
      <dgm:spPr/>
    </dgm:pt>
    <dgm:pt modelId="{4CBDEB42-1DEE-4C56-8225-84715699E4E9}" type="pres">
      <dgm:prSet presAssocID="{8C671BA7-7C1F-4E25-85BC-5CE8832DB6CA}" presName="bgRect" presStyleLbl="bgShp" presStyleIdx="1" presStyleCnt="3"/>
      <dgm:spPr/>
    </dgm:pt>
    <dgm:pt modelId="{2D0DFF28-C4DC-4D57-8502-3F0C3A0831C7}" type="pres">
      <dgm:prSet presAssocID="{8C671BA7-7C1F-4E25-85BC-5CE8832DB6C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usiness Growth"/>
        </a:ext>
      </dgm:extLst>
    </dgm:pt>
    <dgm:pt modelId="{96EB1AC6-9866-4B7B-9012-E3F3184840E4}" type="pres">
      <dgm:prSet presAssocID="{8C671BA7-7C1F-4E25-85BC-5CE8832DB6CA}" presName="spaceRect" presStyleCnt="0"/>
      <dgm:spPr/>
    </dgm:pt>
    <dgm:pt modelId="{297AC4DE-8BC8-4BB6-A178-6142DBDF76A1}" type="pres">
      <dgm:prSet presAssocID="{8C671BA7-7C1F-4E25-85BC-5CE8832DB6CA}" presName="parTx" presStyleLbl="revTx" presStyleIdx="1" presStyleCnt="3" custScaleX="104882" custLinFactNeighborX="631" custLinFactNeighborY="949">
        <dgm:presLayoutVars>
          <dgm:chMax val="0"/>
          <dgm:chPref val="0"/>
        </dgm:presLayoutVars>
      </dgm:prSet>
      <dgm:spPr/>
    </dgm:pt>
    <dgm:pt modelId="{F582331B-E235-4A76-B029-5D4542C6CD08}" type="pres">
      <dgm:prSet presAssocID="{15554B0D-C118-4E34-8410-B0532C43BD36}" presName="sibTrans" presStyleCnt="0"/>
      <dgm:spPr/>
    </dgm:pt>
    <dgm:pt modelId="{FEC30602-0743-4FD4-B932-8720ACA55CFA}" type="pres">
      <dgm:prSet presAssocID="{701D5654-0759-4683-A515-EF80F5746C07}" presName="compNode" presStyleCnt="0"/>
      <dgm:spPr/>
    </dgm:pt>
    <dgm:pt modelId="{1485320E-9305-4AE4-A11B-FC2E872EC861}" type="pres">
      <dgm:prSet presAssocID="{701D5654-0759-4683-A515-EF80F5746C07}" presName="bgRect" presStyleLbl="bgShp" presStyleIdx="2" presStyleCnt="3"/>
      <dgm:spPr/>
    </dgm:pt>
    <dgm:pt modelId="{3FD93E81-5327-4E97-9915-D6A2E8405A39}" type="pres">
      <dgm:prSet presAssocID="{701D5654-0759-4683-A515-EF80F5746C0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thly calendar"/>
        </a:ext>
      </dgm:extLst>
    </dgm:pt>
    <dgm:pt modelId="{E9BBB74B-E055-4CB1-8F0D-45521631CBE6}" type="pres">
      <dgm:prSet presAssocID="{701D5654-0759-4683-A515-EF80F5746C07}" presName="spaceRect" presStyleCnt="0"/>
      <dgm:spPr/>
    </dgm:pt>
    <dgm:pt modelId="{3AB986F4-787D-41EE-A815-7ACFD6E6DCAB}" type="pres">
      <dgm:prSet presAssocID="{701D5654-0759-4683-A515-EF80F5746C07}" presName="parTx" presStyleLbl="revTx" presStyleIdx="2" presStyleCnt="3">
        <dgm:presLayoutVars>
          <dgm:chMax val="0"/>
          <dgm:chPref val="0"/>
        </dgm:presLayoutVars>
      </dgm:prSet>
      <dgm:spPr/>
    </dgm:pt>
  </dgm:ptLst>
  <dgm:cxnLst>
    <dgm:cxn modelId="{1BC8320E-1FB5-4320-8F25-F49431189A85}" type="presOf" srcId="{DD5CCC49-4BED-4117-B905-C57232AB8FBC}" destId="{5D7F9A60-14E4-4EE4-8A67-AD5EB5759CDE}" srcOrd="0" destOrd="0" presId="urn:microsoft.com/office/officeart/2018/2/layout/IconVerticalSolidList"/>
    <dgm:cxn modelId="{2430E032-DBEB-4A1A-BD92-2435746124A3}" srcId="{DD5CCC49-4BED-4117-B905-C57232AB8FBC}" destId="{8C671BA7-7C1F-4E25-85BC-5CE8832DB6CA}" srcOrd="1" destOrd="0" parTransId="{F519A9A9-3BD4-4FDC-B3C7-C20DC3805C73}" sibTransId="{15554B0D-C118-4E34-8410-B0532C43BD36}"/>
    <dgm:cxn modelId="{AB5DC261-C6ED-431D-8F09-A9E1F43C4D36}" type="presOf" srcId="{8C671BA7-7C1F-4E25-85BC-5CE8832DB6CA}" destId="{297AC4DE-8BC8-4BB6-A178-6142DBDF76A1}" srcOrd="0" destOrd="0" presId="urn:microsoft.com/office/officeart/2018/2/layout/IconVerticalSolidList"/>
    <dgm:cxn modelId="{FF7F5251-E11F-4BA4-8B4B-36337F028C4A}" type="presOf" srcId="{2F7D82AF-3625-4F0F-8B4B-6B9D00333107}" destId="{D11491FD-84C5-4DE1-8585-B26E0940EFEB}" srcOrd="0" destOrd="0" presId="urn:microsoft.com/office/officeart/2018/2/layout/IconVerticalSolidList"/>
    <dgm:cxn modelId="{3CF07853-08A7-40B3-B403-58C1DC4D5ED7}" type="presOf" srcId="{701D5654-0759-4683-A515-EF80F5746C07}" destId="{3AB986F4-787D-41EE-A815-7ACFD6E6DCAB}" srcOrd="0" destOrd="0" presId="urn:microsoft.com/office/officeart/2018/2/layout/IconVerticalSolidList"/>
    <dgm:cxn modelId="{CBA4029B-AE80-45D1-9FC7-55E5764730BD}" srcId="{DD5CCC49-4BED-4117-B905-C57232AB8FBC}" destId="{701D5654-0759-4683-A515-EF80F5746C07}" srcOrd="2" destOrd="0" parTransId="{F97D631E-B479-4102-8D43-5E6E7A10371E}" sibTransId="{92E363A9-1DD2-4F1C-8183-F63030504FB6}"/>
    <dgm:cxn modelId="{7035BE9E-C6D0-468D-B47A-E9AF3071E950}" srcId="{DD5CCC49-4BED-4117-B905-C57232AB8FBC}" destId="{2F7D82AF-3625-4F0F-8B4B-6B9D00333107}" srcOrd="0" destOrd="0" parTransId="{09D5C7B0-3193-496B-9FE2-C4E5AF189E59}" sibTransId="{666713CA-B8FD-47F0-8534-79063A585378}"/>
    <dgm:cxn modelId="{A61D70CF-81E2-4875-BEE7-4752F1268830}" type="presParOf" srcId="{5D7F9A60-14E4-4EE4-8A67-AD5EB5759CDE}" destId="{90022B06-B6E9-4334-BDB1-3E187CE6C7E5}" srcOrd="0" destOrd="0" presId="urn:microsoft.com/office/officeart/2018/2/layout/IconVerticalSolidList"/>
    <dgm:cxn modelId="{65E04223-13A9-4639-9EC8-69E7E4DA5AAA}" type="presParOf" srcId="{90022B06-B6E9-4334-BDB1-3E187CE6C7E5}" destId="{E91FA98C-9B28-403C-A381-A2E0565A42CC}" srcOrd="0" destOrd="0" presId="urn:microsoft.com/office/officeart/2018/2/layout/IconVerticalSolidList"/>
    <dgm:cxn modelId="{8AC058D9-9F40-4FB1-8DE3-C59004AF421B}" type="presParOf" srcId="{90022B06-B6E9-4334-BDB1-3E187CE6C7E5}" destId="{9B2F1AA1-98E9-41B8-8376-F23194F638AF}" srcOrd="1" destOrd="0" presId="urn:microsoft.com/office/officeart/2018/2/layout/IconVerticalSolidList"/>
    <dgm:cxn modelId="{2F41E4D3-1B38-4287-BC8A-84F3EA7E73C2}" type="presParOf" srcId="{90022B06-B6E9-4334-BDB1-3E187CE6C7E5}" destId="{74EBFE32-D20B-4001-BC70-AF48A17870AE}" srcOrd="2" destOrd="0" presId="urn:microsoft.com/office/officeart/2018/2/layout/IconVerticalSolidList"/>
    <dgm:cxn modelId="{10BDA480-A7BD-44B2-8057-3236D3FE51B2}" type="presParOf" srcId="{90022B06-B6E9-4334-BDB1-3E187CE6C7E5}" destId="{D11491FD-84C5-4DE1-8585-B26E0940EFEB}" srcOrd="3" destOrd="0" presId="urn:microsoft.com/office/officeart/2018/2/layout/IconVerticalSolidList"/>
    <dgm:cxn modelId="{E99BEB21-61DC-43AC-AEB4-5C911B080AF0}" type="presParOf" srcId="{5D7F9A60-14E4-4EE4-8A67-AD5EB5759CDE}" destId="{B68BC900-AE17-4313-8740-87DA29D5CC29}" srcOrd="1" destOrd="0" presId="urn:microsoft.com/office/officeart/2018/2/layout/IconVerticalSolidList"/>
    <dgm:cxn modelId="{CBA08D6D-061B-46DC-80C7-7C19B31D09C6}" type="presParOf" srcId="{5D7F9A60-14E4-4EE4-8A67-AD5EB5759CDE}" destId="{F0CF1BF3-C467-4E9C-940D-E08FE3BA4CDE}" srcOrd="2" destOrd="0" presId="urn:microsoft.com/office/officeart/2018/2/layout/IconVerticalSolidList"/>
    <dgm:cxn modelId="{A0E25D72-1F5C-499A-9ACA-CDCC8A1935C4}" type="presParOf" srcId="{F0CF1BF3-C467-4E9C-940D-E08FE3BA4CDE}" destId="{4CBDEB42-1DEE-4C56-8225-84715699E4E9}" srcOrd="0" destOrd="0" presId="urn:microsoft.com/office/officeart/2018/2/layout/IconVerticalSolidList"/>
    <dgm:cxn modelId="{FDD89A0E-16DF-4AA4-B6C5-8E1BF0BC2E16}" type="presParOf" srcId="{F0CF1BF3-C467-4E9C-940D-E08FE3BA4CDE}" destId="{2D0DFF28-C4DC-4D57-8502-3F0C3A0831C7}" srcOrd="1" destOrd="0" presId="urn:microsoft.com/office/officeart/2018/2/layout/IconVerticalSolidList"/>
    <dgm:cxn modelId="{C467BA69-A1E6-45D7-831B-09CC82BB4469}" type="presParOf" srcId="{F0CF1BF3-C467-4E9C-940D-E08FE3BA4CDE}" destId="{96EB1AC6-9866-4B7B-9012-E3F3184840E4}" srcOrd="2" destOrd="0" presId="urn:microsoft.com/office/officeart/2018/2/layout/IconVerticalSolidList"/>
    <dgm:cxn modelId="{2E9F2E61-0E23-476F-A1DD-586751F4138C}" type="presParOf" srcId="{F0CF1BF3-C467-4E9C-940D-E08FE3BA4CDE}" destId="{297AC4DE-8BC8-4BB6-A178-6142DBDF76A1}" srcOrd="3" destOrd="0" presId="urn:microsoft.com/office/officeart/2018/2/layout/IconVerticalSolidList"/>
    <dgm:cxn modelId="{BED65212-ACAA-4466-957F-6D8FF93CD45A}" type="presParOf" srcId="{5D7F9A60-14E4-4EE4-8A67-AD5EB5759CDE}" destId="{F582331B-E235-4A76-B029-5D4542C6CD08}" srcOrd="3" destOrd="0" presId="urn:microsoft.com/office/officeart/2018/2/layout/IconVerticalSolidList"/>
    <dgm:cxn modelId="{918DE577-7ED6-451B-90CC-AD266D5DB17F}" type="presParOf" srcId="{5D7F9A60-14E4-4EE4-8A67-AD5EB5759CDE}" destId="{FEC30602-0743-4FD4-B932-8720ACA55CFA}" srcOrd="4" destOrd="0" presId="urn:microsoft.com/office/officeart/2018/2/layout/IconVerticalSolidList"/>
    <dgm:cxn modelId="{3F91AC69-C34B-4849-BC92-E1724C2B3C32}" type="presParOf" srcId="{FEC30602-0743-4FD4-B932-8720ACA55CFA}" destId="{1485320E-9305-4AE4-A11B-FC2E872EC861}" srcOrd="0" destOrd="0" presId="urn:microsoft.com/office/officeart/2018/2/layout/IconVerticalSolidList"/>
    <dgm:cxn modelId="{035B00FD-2CB9-47D5-BD69-B0D329CC523C}" type="presParOf" srcId="{FEC30602-0743-4FD4-B932-8720ACA55CFA}" destId="{3FD93E81-5327-4E97-9915-D6A2E8405A39}" srcOrd="1" destOrd="0" presId="urn:microsoft.com/office/officeart/2018/2/layout/IconVerticalSolidList"/>
    <dgm:cxn modelId="{5D455EF5-4467-4027-8959-27C91D262C43}" type="presParOf" srcId="{FEC30602-0743-4FD4-B932-8720ACA55CFA}" destId="{E9BBB74B-E055-4CB1-8F0D-45521631CBE6}" srcOrd="2" destOrd="0" presId="urn:microsoft.com/office/officeart/2018/2/layout/IconVerticalSolidList"/>
    <dgm:cxn modelId="{37B87C40-6949-49FD-AC8B-E8C05EA7EC80}" type="presParOf" srcId="{FEC30602-0743-4FD4-B932-8720ACA55CFA}" destId="{3AB986F4-787D-41EE-A815-7ACFD6E6DCA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5CCC49-4BED-4117-B905-C57232AB8FB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2F7D82AF-3625-4F0F-8B4B-6B9D00333107}">
      <dgm:prSet custT="1"/>
      <dgm:spPr/>
      <dgm:t>
        <a:bodyPr/>
        <a:lstStyle/>
        <a:p>
          <a:pPr>
            <a:lnSpc>
              <a:spcPct val="100000"/>
            </a:lnSpc>
          </a:pPr>
          <a:r>
            <a:rPr lang="en-GB" sz="1800" b="1" dirty="0">
              <a:latin typeface="Aptos" panose="020B0004020202020204" pitchFamily="34" charset="0"/>
            </a:rPr>
            <a:t>Goal 2: enhancing collaboration and participation</a:t>
          </a:r>
          <a:endParaRPr lang="en-US" sz="1800" b="1" dirty="0">
            <a:latin typeface="Aptos" panose="020B0004020202020204" pitchFamily="34" charset="0"/>
          </a:endParaRPr>
        </a:p>
      </dgm:t>
    </dgm:pt>
    <dgm:pt modelId="{09D5C7B0-3193-496B-9FE2-C4E5AF189E59}" type="parTrans" cxnId="{7035BE9E-C6D0-468D-B47A-E9AF3071E950}">
      <dgm:prSet/>
      <dgm:spPr/>
      <dgm:t>
        <a:bodyPr/>
        <a:lstStyle/>
        <a:p>
          <a:endParaRPr lang="en-US"/>
        </a:p>
      </dgm:t>
    </dgm:pt>
    <dgm:pt modelId="{666713CA-B8FD-47F0-8534-79063A585378}" type="sibTrans" cxnId="{7035BE9E-C6D0-468D-B47A-E9AF3071E950}">
      <dgm:prSet/>
      <dgm:spPr/>
      <dgm:t>
        <a:bodyPr/>
        <a:lstStyle/>
        <a:p>
          <a:endParaRPr lang="en-US"/>
        </a:p>
      </dgm:t>
    </dgm:pt>
    <dgm:pt modelId="{8C671BA7-7C1F-4E25-85BC-5CE8832DB6CA}">
      <dgm:prSet/>
      <dgm:spPr/>
      <dgm:t>
        <a:bodyPr/>
        <a:lstStyle/>
        <a:p>
          <a:pPr>
            <a:lnSpc>
              <a:spcPct val="100000"/>
            </a:lnSpc>
          </a:pPr>
          <a:r>
            <a:rPr lang="en-GB" dirty="0">
              <a:latin typeface="Aptos" panose="020B0004020202020204" pitchFamily="34" charset="0"/>
            </a:rPr>
            <a:t>Organisations can measure the </a:t>
          </a:r>
          <a:r>
            <a:rPr lang="en-GB" b="1" dirty="0">
              <a:latin typeface="Aptos" panose="020B0004020202020204" pitchFamily="34" charset="0"/>
            </a:rPr>
            <a:t>number of collaborative projects with diverse partners</a:t>
          </a:r>
          <a:r>
            <a:rPr lang="en-GB" dirty="0">
              <a:latin typeface="Aptos" panose="020B0004020202020204" pitchFamily="34" charset="0"/>
            </a:rPr>
            <a:t>. The </a:t>
          </a:r>
          <a:r>
            <a:rPr lang="en-GB" b="1" dirty="0">
              <a:latin typeface="Aptos" panose="020B0004020202020204" pitchFamily="34" charset="0"/>
            </a:rPr>
            <a:t>number of engagement opportunities</a:t>
          </a:r>
          <a:r>
            <a:rPr lang="en-GB" dirty="0">
              <a:latin typeface="Aptos" panose="020B0004020202020204" pitchFamily="34" charset="0"/>
            </a:rPr>
            <a:t> can also be tracked annually. On the qualitative side, interviews with partners can assess whether the collaboration process is inclusive, while </a:t>
          </a:r>
          <a:r>
            <a:rPr lang="en-GB" b="1" dirty="0">
              <a:latin typeface="Aptos" panose="020B0004020202020204" pitchFamily="34" charset="0"/>
            </a:rPr>
            <a:t>observing the active participation of underrepresented groups </a:t>
          </a:r>
          <a:r>
            <a:rPr lang="en-GB" dirty="0">
              <a:latin typeface="Aptos" panose="020B0004020202020204" pitchFamily="34" charset="0"/>
            </a:rPr>
            <a:t>can highlight progress. </a:t>
          </a:r>
          <a:endParaRPr lang="en-US" dirty="0">
            <a:latin typeface="Aptos" panose="020B0004020202020204" pitchFamily="34" charset="0"/>
          </a:endParaRPr>
        </a:p>
      </dgm:t>
    </dgm:pt>
    <dgm:pt modelId="{F519A9A9-3BD4-4FDC-B3C7-C20DC3805C73}" type="parTrans" cxnId="{2430E032-DBEB-4A1A-BD92-2435746124A3}">
      <dgm:prSet/>
      <dgm:spPr/>
      <dgm:t>
        <a:bodyPr/>
        <a:lstStyle/>
        <a:p>
          <a:endParaRPr lang="en-US"/>
        </a:p>
      </dgm:t>
    </dgm:pt>
    <dgm:pt modelId="{15554B0D-C118-4E34-8410-B0532C43BD36}" type="sibTrans" cxnId="{2430E032-DBEB-4A1A-BD92-2435746124A3}">
      <dgm:prSet/>
      <dgm:spPr/>
      <dgm:t>
        <a:bodyPr/>
        <a:lstStyle/>
        <a:p>
          <a:endParaRPr lang="en-US"/>
        </a:p>
      </dgm:t>
    </dgm:pt>
    <dgm:pt modelId="{701D5654-0759-4683-A515-EF80F5746C07}">
      <dgm:prSet/>
      <dgm:spPr/>
      <dgm:t>
        <a:bodyPr/>
        <a:lstStyle/>
        <a:p>
          <a:pPr>
            <a:lnSpc>
              <a:spcPct val="100000"/>
            </a:lnSpc>
          </a:pPr>
          <a:r>
            <a:rPr lang="en-GB" dirty="0">
              <a:latin typeface="Aptos" panose="020B0004020202020204" pitchFamily="34" charset="0"/>
            </a:rPr>
            <a:t>Monitoring tools like partner interviews, conducted annually, and event participation data, reviewed quarterly, can help measure this goal. Collaboration platforms can also provide insights into how inclusivity is being practiced in real time.</a:t>
          </a:r>
          <a:endParaRPr lang="en-US" dirty="0">
            <a:latin typeface="Aptos" panose="020B0004020202020204" pitchFamily="34" charset="0"/>
          </a:endParaRPr>
        </a:p>
      </dgm:t>
    </dgm:pt>
    <dgm:pt modelId="{F97D631E-B479-4102-8D43-5E6E7A10371E}" type="parTrans" cxnId="{CBA4029B-AE80-45D1-9FC7-55E5764730BD}">
      <dgm:prSet/>
      <dgm:spPr/>
      <dgm:t>
        <a:bodyPr/>
        <a:lstStyle/>
        <a:p>
          <a:endParaRPr lang="en-US"/>
        </a:p>
      </dgm:t>
    </dgm:pt>
    <dgm:pt modelId="{92E363A9-1DD2-4F1C-8183-F63030504FB6}" type="sibTrans" cxnId="{CBA4029B-AE80-45D1-9FC7-55E5764730BD}">
      <dgm:prSet/>
      <dgm:spPr/>
      <dgm:t>
        <a:bodyPr/>
        <a:lstStyle/>
        <a:p>
          <a:endParaRPr lang="en-US"/>
        </a:p>
      </dgm:t>
    </dgm:pt>
    <dgm:pt modelId="{5D7F9A60-14E4-4EE4-8A67-AD5EB5759CDE}" type="pres">
      <dgm:prSet presAssocID="{DD5CCC49-4BED-4117-B905-C57232AB8FBC}" presName="root" presStyleCnt="0">
        <dgm:presLayoutVars>
          <dgm:dir/>
          <dgm:resizeHandles val="exact"/>
        </dgm:presLayoutVars>
      </dgm:prSet>
      <dgm:spPr/>
    </dgm:pt>
    <dgm:pt modelId="{90022B06-B6E9-4334-BDB1-3E187CE6C7E5}" type="pres">
      <dgm:prSet presAssocID="{2F7D82AF-3625-4F0F-8B4B-6B9D00333107}" presName="compNode" presStyleCnt="0"/>
      <dgm:spPr/>
    </dgm:pt>
    <dgm:pt modelId="{E91FA98C-9B28-403C-A381-A2E0565A42CC}" type="pres">
      <dgm:prSet presAssocID="{2F7D82AF-3625-4F0F-8B4B-6B9D00333107}" presName="bgRect" presStyleLbl="bgShp" presStyleIdx="0" presStyleCnt="3"/>
      <dgm:spPr/>
    </dgm:pt>
    <dgm:pt modelId="{9B2F1AA1-98E9-41B8-8376-F23194F638AF}" type="pres">
      <dgm:prSet presAssocID="{2F7D82AF-3625-4F0F-8B4B-6B9D0033310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iro a segno"/>
        </a:ext>
      </dgm:extLst>
    </dgm:pt>
    <dgm:pt modelId="{74EBFE32-D20B-4001-BC70-AF48A17870AE}" type="pres">
      <dgm:prSet presAssocID="{2F7D82AF-3625-4F0F-8B4B-6B9D00333107}" presName="spaceRect" presStyleCnt="0"/>
      <dgm:spPr/>
    </dgm:pt>
    <dgm:pt modelId="{D11491FD-84C5-4DE1-8585-B26E0940EFEB}" type="pres">
      <dgm:prSet presAssocID="{2F7D82AF-3625-4F0F-8B4B-6B9D00333107}" presName="parTx" presStyleLbl="revTx" presStyleIdx="0" presStyleCnt="3">
        <dgm:presLayoutVars>
          <dgm:chMax val="0"/>
          <dgm:chPref val="0"/>
        </dgm:presLayoutVars>
      </dgm:prSet>
      <dgm:spPr/>
    </dgm:pt>
    <dgm:pt modelId="{B68BC900-AE17-4313-8740-87DA29D5CC29}" type="pres">
      <dgm:prSet presAssocID="{666713CA-B8FD-47F0-8534-79063A585378}" presName="sibTrans" presStyleCnt="0"/>
      <dgm:spPr/>
    </dgm:pt>
    <dgm:pt modelId="{F0CF1BF3-C467-4E9C-940D-E08FE3BA4CDE}" type="pres">
      <dgm:prSet presAssocID="{8C671BA7-7C1F-4E25-85BC-5CE8832DB6CA}" presName="compNode" presStyleCnt="0"/>
      <dgm:spPr/>
    </dgm:pt>
    <dgm:pt modelId="{4CBDEB42-1DEE-4C56-8225-84715699E4E9}" type="pres">
      <dgm:prSet presAssocID="{8C671BA7-7C1F-4E25-85BC-5CE8832DB6CA}" presName="bgRect" presStyleLbl="bgShp" presStyleIdx="1" presStyleCnt="3"/>
      <dgm:spPr/>
    </dgm:pt>
    <dgm:pt modelId="{2D0DFF28-C4DC-4D57-8502-3F0C3A0831C7}" type="pres">
      <dgm:prSet presAssocID="{8C671BA7-7C1F-4E25-85BC-5CE8832DB6C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usiness Growth"/>
        </a:ext>
      </dgm:extLst>
    </dgm:pt>
    <dgm:pt modelId="{96EB1AC6-9866-4B7B-9012-E3F3184840E4}" type="pres">
      <dgm:prSet presAssocID="{8C671BA7-7C1F-4E25-85BC-5CE8832DB6CA}" presName="spaceRect" presStyleCnt="0"/>
      <dgm:spPr/>
    </dgm:pt>
    <dgm:pt modelId="{297AC4DE-8BC8-4BB6-A178-6142DBDF76A1}" type="pres">
      <dgm:prSet presAssocID="{8C671BA7-7C1F-4E25-85BC-5CE8832DB6CA}" presName="parTx" presStyleLbl="revTx" presStyleIdx="1" presStyleCnt="3" custScaleX="102171">
        <dgm:presLayoutVars>
          <dgm:chMax val="0"/>
          <dgm:chPref val="0"/>
        </dgm:presLayoutVars>
      </dgm:prSet>
      <dgm:spPr/>
    </dgm:pt>
    <dgm:pt modelId="{F582331B-E235-4A76-B029-5D4542C6CD08}" type="pres">
      <dgm:prSet presAssocID="{15554B0D-C118-4E34-8410-B0532C43BD36}" presName="sibTrans" presStyleCnt="0"/>
      <dgm:spPr/>
    </dgm:pt>
    <dgm:pt modelId="{FEC30602-0743-4FD4-B932-8720ACA55CFA}" type="pres">
      <dgm:prSet presAssocID="{701D5654-0759-4683-A515-EF80F5746C07}" presName="compNode" presStyleCnt="0"/>
      <dgm:spPr/>
    </dgm:pt>
    <dgm:pt modelId="{1485320E-9305-4AE4-A11B-FC2E872EC861}" type="pres">
      <dgm:prSet presAssocID="{701D5654-0759-4683-A515-EF80F5746C07}" presName="bgRect" presStyleLbl="bgShp" presStyleIdx="2" presStyleCnt="3"/>
      <dgm:spPr/>
    </dgm:pt>
    <dgm:pt modelId="{3FD93E81-5327-4E97-9915-D6A2E8405A39}" type="pres">
      <dgm:prSet presAssocID="{701D5654-0759-4683-A515-EF80F5746C0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thly calendar"/>
        </a:ext>
      </dgm:extLst>
    </dgm:pt>
    <dgm:pt modelId="{E9BBB74B-E055-4CB1-8F0D-45521631CBE6}" type="pres">
      <dgm:prSet presAssocID="{701D5654-0759-4683-A515-EF80F5746C07}" presName="spaceRect" presStyleCnt="0"/>
      <dgm:spPr/>
    </dgm:pt>
    <dgm:pt modelId="{3AB986F4-787D-41EE-A815-7ACFD6E6DCAB}" type="pres">
      <dgm:prSet presAssocID="{701D5654-0759-4683-A515-EF80F5746C07}" presName="parTx" presStyleLbl="revTx" presStyleIdx="2" presStyleCnt="3">
        <dgm:presLayoutVars>
          <dgm:chMax val="0"/>
          <dgm:chPref val="0"/>
        </dgm:presLayoutVars>
      </dgm:prSet>
      <dgm:spPr/>
    </dgm:pt>
  </dgm:ptLst>
  <dgm:cxnLst>
    <dgm:cxn modelId="{1BC8320E-1FB5-4320-8F25-F49431189A85}" type="presOf" srcId="{DD5CCC49-4BED-4117-B905-C57232AB8FBC}" destId="{5D7F9A60-14E4-4EE4-8A67-AD5EB5759CDE}" srcOrd="0" destOrd="0" presId="urn:microsoft.com/office/officeart/2018/2/layout/IconVerticalSolidList"/>
    <dgm:cxn modelId="{2430E032-DBEB-4A1A-BD92-2435746124A3}" srcId="{DD5CCC49-4BED-4117-B905-C57232AB8FBC}" destId="{8C671BA7-7C1F-4E25-85BC-5CE8832DB6CA}" srcOrd="1" destOrd="0" parTransId="{F519A9A9-3BD4-4FDC-B3C7-C20DC3805C73}" sibTransId="{15554B0D-C118-4E34-8410-B0532C43BD36}"/>
    <dgm:cxn modelId="{AB5DC261-C6ED-431D-8F09-A9E1F43C4D36}" type="presOf" srcId="{8C671BA7-7C1F-4E25-85BC-5CE8832DB6CA}" destId="{297AC4DE-8BC8-4BB6-A178-6142DBDF76A1}" srcOrd="0" destOrd="0" presId="urn:microsoft.com/office/officeart/2018/2/layout/IconVerticalSolidList"/>
    <dgm:cxn modelId="{FF7F5251-E11F-4BA4-8B4B-36337F028C4A}" type="presOf" srcId="{2F7D82AF-3625-4F0F-8B4B-6B9D00333107}" destId="{D11491FD-84C5-4DE1-8585-B26E0940EFEB}" srcOrd="0" destOrd="0" presId="urn:microsoft.com/office/officeart/2018/2/layout/IconVerticalSolidList"/>
    <dgm:cxn modelId="{3CF07853-08A7-40B3-B403-58C1DC4D5ED7}" type="presOf" srcId="{701D5654-0759-4683-A515-EF80F5746C07}" destId="{3AB986F4-787D-41EE-A815-7ACFD6E6DCAB}" srcOrd="0" destOrd="0" presId="urn:microsoft.com/office/officeart/2018/2/layout/IconVerticalSolidList"/>
    <dgm:cxn modelId="{CBA4029B-AE80-45D1-9FC7-55E5764730BD}" srcId="{DD5CCC49-4BED-4117-B905-C57232AB8FBC}" destId="{701D5654-0759-4683-A515-EF80F5746C07}" srcOrd="2" destOrd="0" parTransId="{F97D631E-B479-4102-8D43-5E6E7A10371E}" sibTransId="{92E363A9-1DD2-4F1C-8183-F63030504FB6}"/>
    <dgm:cxn modelId="{7035BE9E-C6D0-468D-B47A-E9AF3071E950}" srcId="{DD5CCC49-4BED-4117-B905-C57232AB8FBC}" destId="{2F7D82AF-3625-4F0F-8B4B-6B9D00333107}" srcOrd="0" destOrd="0" parTransId="{09D5C7B0-3193-496B-9FE2-C4E5AF189E59}" sibTransId="{666713CA-B8FD-47F0-8534-79063A585378}"/>
    <dgm:cxn modelId="{A61D70CF-81E2-4875-BEE7-4752F1268830}" type="presParOf" srcId="{5D7F9A60-14E4-4EE4-8A67-AD5EB5759CDE}" destId="{90022B06-B6E9-4334-BDB1-3E187CE6C7E5}" srcOrd="0" destOrd="0" presId="urn:microsoft.com/office/officeart/2018/2/layout/IconVerticalSolidList"/>
    <dgm:cxn modelId="{65E04223-13A9-4639-9EC8-69E7E4DA5AAA}" type="presParOf" srcId="{90022B06-B6E9-4334-BDB1-3E187CE6C7E5}" destId="{E91FA98C-9B28-403C-A381-A2E0565A42CC}" srcOrd="0" destOrd="0" presId="urn:microsoft.com/office/officeart/2018/2/layout/IconVerticalSolidList"/>
    <dgm:cxn modelId="{8AC058D9-9F40-4FB1-8DE3-C59004AF421B}" type="presParOf" srcId="{90022B06-B6E9-4334-BDB1-3E187CE6C7E5}" destId="{9B2F1AA1-98E9-41B8-8376-F23194F638AF}" srcOrd="1" destOrd="0" presId="urn:microsoft.com/office/officeart/2018/2/layout/IconVerticalSolidList"/>
    <dgm:cxn modelId="{2F41E4D3-1B38-4287-BC8A-84F3EA7E73C2}" type="presParOf" srcId="{90022B06-B6E9-4334-BDB1-3E187CE6C7E5}" destId="{74EBFE32-D20B-4001-BC70-AF48A17870AE}" srcOrd="2" destOrd="0" presId="urn:microsoft.com/office/officeart/2018/2/layout/IconVerticalSolidList"/>
    <dgm:cxn modelId="{10BDA480-A7BD-44B2-8057-3236D3FE51B2}" type="presParOf" srcId="{90022B06-B6E9-4334-BDB1-3E187CE6C7E5}" destId="{D11491FD-84C5-4DE1-8585-B26E0940EFEB}" srcOrd="3" destOrd="0" presId="urn:microsoft.com/office/officeart/2018/2/layout/IconVerticalSolidList"/>
    <dgm:cxn modelId="{E99BEB21-61DC-43AC-AEB4-5C911B080AF0}" type="presParOf" srcId="{5D7F9A60-14E4-4EE4-8A67-AD5EB5759CDE}" destId="{B68BC900-AE17-4313-8740-87DA29D5CC29}" srcOrd="1" destOrd="0" presId="urn:microsoft.com/office/officeart/2018/2/layout/IconVerticalSolidList"/>
    <dgm:cxn modelId="{CBA08D6D-061B-46DC-80C7-7C19B31D09C6}" type="presParOf" srcId="{5D7F9A60-14E4-4EE4-8A67-AD5EB5759CDE}" destId="{F0CF1BF3-C467-4E9C-940D-E08FE3BA4CDE}" srcOrd="2" destOrd="0" presId="urn:microsoft.com/office/officeart/2018/2/layout/IconVerticalSolidList"/>
    <dgm:cxn modelId="{A0E25D72-1F5C-499A-9ACA-CDCC8A1935C4}" type="presParOf" srcId="{F0CF1BF3-C467-4E9C-940D-E08FE3BA4CDE}" destId="{4CBDEB42-1DEE-4C56-8225-84715699E4E9}" srcOrd="0" destOrd="0" presId="urn:microsoft.com/office/officeart/2018/2/layout/IconVerticalSolidList"/>
    <dgm:cxn modelId="{FDD89A0E-16DF-4AA4-B6C5-8E1BF0BC2E16}" type="presParOf" srcId="{F0CF1BF3-C467-4E9C-940D-E08FE3BA4CDE}" destId="{2D0DFF28-C4DC-4D57-8502-3F0C3A0831C7}" srcOrd="1" destOrd="0" presId="urn:microsoft.com/office/officeart/2018/2/layout/IconVerticalSolidList"/>
    <dgm:cxn modelId="{C467BA69-A1E6-45D7-831B-09CC82BB4469}" type="presParOf" srcId="{F0CF1BF3-C467-4E9C-940D-E08FE3BA4CDE}" destId="{96EB1AC6-9866-4B7B-9012-E3F3184840E4}" srcOrd="2" destOrd="0" presId="urn:microsoft.com/office/officeart/2018/2/layout/IconVerticalSolidList"/>
    <dgm:cxn modelId="{2E9F2E61-0E23-476F-A1DD-586751F4138C}" type="presParOf" srcId="{F0CF1BF3-C467-4E9C-940D-E08FE3BA4CDE}" destId="{297AC4DE-8BC8-4BB6-A178-6142DBDF76A1}" srcOrd="3" destOrd="0" presId="urn:microsoft.com/office/officeart/2018/2/layout/IconVerticalSolidList"/>
    <dgm:cxn modelId="{BED65212-ACAA-4466-957F-6D8FF93CD45A}" type="presParOf" srcId="{5D7F9A60-14E4-4EE4-8A67-AD5EB5759CDE}" destId="{F582331B-E235-4A76-B029-5D4542C6CD08}" srcOrd="3" destOrd="0" presId="urn:microsoft.com/office/officeart/2018/2/layout/IconVerticalSolidList"/>
    <dgm:cxn modelId="{918DE577-7ED6-451B-90CC-AD266D5DB17F}" type="presParOf" srcId="{5D7F9A60-14E4-4EE4-8A67-AD5EB5759CDE}" destId="{FEC30602-0743-4FD4-B932-8720ACA55CFA}" srcOrd="4" destOrd="0" presId="urn:microsoft.com/office/officeart/2018/2/layout/IconVerticalSolidList"/>
    <dgm:cxn modelId="{3F91AC69-C34B-4849-BC92-E1724C2B3C32}" type="presParOf" srcId="{FEC30602-0743-4FD4-B932-8720ACA55CFA}" destId="{1485320E-9305-4AE4-A11B-FC2E872EC861}" srcOrd="0" destOrd="0" presId="urn:microsoft.com/office/officeart/2018/2/layout/IconVerticalSolidList"/>
    <dgm:cxn modelId="{035B00FD-2CB9-47D5-BD69-B0D329CC523C}" type="presParOf" srcId="{FEC30602-0743-4FD4-B932-8720ACA55CFA}" destId="{3FD93E81-5327-4E97-9915-D6A2E8405A39}" srcOrd="1" destOrd="0" presId="urn:microsoft.com/office/officeart/2018/2/layout/IconVerticalSolidList"/>
    <dgm:cxn modelId="{5D455EF5-4467-4027-8959-27C91D262C43}" type="presParOf" srcId="{FEC30602-0743-4FD4-B932-8720ACA55CFA}" destId="{E9BBB74B-E055-4CB1-8F0D-45521631CBE6}" srcOrd="2" destOrd="0" presId="urn:microsoft.com/office/officeart/2018/2/layout/IconVerticalSolidList"/>
    <dgm:cxn modelId="{37B87C40-6949-49FD-AC8B-E8C05EA7EC80}" type="presParOf" srcId="{FEC30602-0743-4FD4-B932-8720ACA55CFA}" destId="{3AB986F4-787D-41EE-A815-7ACFD6E6DCA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D5CCC49-4BED-4117-B905-C57232AB8FB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2F7D82AF-3625-4F0F-8B4B-6B9D00333107}">
      <dgm:prSet custT="1"/>
      <dgm:spPr/>
      <dgm:t>
        <a:bodyPr/>
        <a:lstStyle/>
        <a:p>
          <a:pPr>
            <a:lnSpc>
              <a:spcPct val="100000"/>
            </a:lnSpc>
          </a:pPr>
          <a:r>
            <a:rPr lang="en-GB" sz="1800" b="1" dirty="0">
              <a:latin typeface="Aptos" panose="020B0004020202020204" pitchFamily="34" charset="0"/>
            </a:rPr>
            <a:t>Goal 3: addressing biases and stereotypes</a:t>
          </a:r>
          <a:endParaRPr lang="en-US" sz="1800" b="1" dirty="0">
            <a:latin typeface="Aptos" panose="020B0004020202020204" pitchFamily="34" charset="0"/>
          </a:endParaRPr>
        </a:p>
      </dgm:t>
    </dgm:pt>
    <dgm:pt modelId="{09D5C7B0-3193-496B-9FE2-C4E5AF189E59}" type="parTrans" cxnId="{7035BE9E-C6D0-468D-B47A-E9AF3071E950}">
      <dgm:prSet/>
      <dgm:spPr/>
      <dgm:t>
        <a:bodyPr/>
        <a:lstStyle/>
        <a:p>
          <a:endParaRPr lang="en-US"/>
        </a:p>
      </dgm:t>
    </dgm:pt>
    <dgm:pt modelId="{666713CA-B8FD-47F0-8534-79063A585378}" type="sibTrans" cxnId="{7035BE9E-C6D0-468D-B47A-E9AF3071E950}">
      <dgm:prSet/>
      <dgm:spPr/>
      <dgm:t>
        <a:bodyPr/>
        <a:lstStyle/>
        <a:p>
          <a:endParaRPr lang="en-US"/>
        </a:p>
      </dgm:t>
    </dgm:pt>
    <dgm:pt modelId="{8C671BA7-7C1F-4E25-85BC-5CE8832DB6CA}">
      <dgm:prSet/>
      <dgm:spPr/>
      <dgm:t>
        <a:bodyPr/>
        <a:lstStyle/>
        <a:p>
          <a:pPr>
            <a:lnSpc>
              <a:spcPct val="100000"/>
            </a:lnSpc>
          </a:pPr>
          <a:r>
            <a:rPr lang="en-GB" dirty="0">
              <a:latin typeface="Aptos" panose="020B0004020202020204" pitchFamily="34" charset="0"/>
            </a:rPr>
            <a:t>To address biases and stereotypes, organisations can track the </a:t>
          </a:r>
          <a:r>
            <a:rPr lang="en-GB" b="1" dirty="0">
              <a:latin typeface="Aptos" panose="020B0004020202020204" pitchFamily="34" charset="0"/>
            </a:rPr>
            <a:t>number of training sessions held on unconscious bias and inclusivity</a:t>
          </a:r>
          <a:r>
            <a:rPr lang="en-GB" dirty="0">
              <a:latin typeface="Aptos" panose="020B0004020202020204" pitchFamily="34" charset="0"/>
            </a:rPr>
            <a:t>, setting goals like conducting some sessions annually. Monitoring the </a:t>
          </a:r>
          <a:r>
            <a:rPr lang="en-GB" b="1" dirty="0">
              <a:latin typeface="Aptos" panose="020B0004020202020204" pitchFamily="34" charset="0"/>
            </a:rPr>
            <a:t>percentage of employees completing these trainings</a:t>
          </a:r>
          <a:r>
            <a:rPr lang="en-GB" dirty="0">
              <a:latin typeface="Aptos" panose="020B0004020202020204" pitchFamily="34" charset="0"/>
            </a:rPr>
            <a:t> provides another quantitative measure. On the qualitative side, surveys and </a:t>
          </a:r>
          <a:r>
            <a:rPr lang="en-GB" b="1" dirty="0">
              <a:latin typeface="Aptos" panose="020B0004020202020204" pitchFamily="34" charset="0"/>
            </a:rPr>
            <a:t>team reports can help assess changes in staff </a:t>
          </a:r>
          <a:r>
            <a:rPr lang="en-GB" dirty="0">
              <a:latin typeface="Aptos" panose="020B0004020202020204" pitchFamily="34" charset="0"/>
            </a:rPr>
            <a:t>attitudes.</a:t>
          </a:r>
          <a:endParaRPr lang="en-US" dirty="0">
            <a:latin typeface="Aptos" panose="020B0004020202020204" pitchFamily="34" charset="0"/>
          </a:endParaRPr>
        </a:p>
      </dgm:t>
    </dgm:pt>
    <dgm:pt modelId="{F519A9A9-3BD4-4FDC-B3C7-C20DC3805C73}" type="parTrans" cxnId="{2430E032-DBEB-4A1A-BD92-2435746124A3}">
      <dgm:prSet/>
      <dgm:spPr/>
      <dgm:t>
        <a:bodyPr/>
        <a:lstStyle/>
        <a:p>
          <a:endParaRPr lang="en-US"/>
        </a:p>
      </dgm:t>
    </dgm:pt>
    <dgm:pt modelId="{15554B0D-C118-4E34-8410-B0532C43BD36}" type="sibTrans" cxnId="{2430E032-DBEB-4A1A-BD92-2435746124A3}">
      <dgm:prSet/>
      <dgm:spPr/>
      <dgm:t>
        <a:bodyPr/>
        <a:lstStyle/>
        <a:p>
          <a:endParaRPr lang="en-US"/>
        </a:p>
      </dgm:t>
    </dgm:pt>
    <dgm:pt modelId="{701D5654-0759-4683-A515-EF80F5746C07}">
      <dgm:prSet/>
      <dgm:spPr/>
      <dgm:t>
        <a:bodyPr/>
        <a:lstStyle/>
        <a:p>
          <a:pPr>
            <a:lnSpc>
              <a:spcPct val="100000"/>
            </a:lnSpc>
          </a:pPr>
          <a:r>
            <a:rPr lang="en-GB" dirty="0">
              <a:latin typeface="Aptos" panose="020B0004020202020204" pitchFamily="34" charset="0"/>
            </a:rPr>
            <a:t>Attendance logs can be collected after each training session to monitor participation rates. Annual surveys can evaluate progress in changing attitudes and digital tools can be used during training sessions for interactive evaluations.</a:t>
          </a:r>
          <a:endParaRPr lang="en-US" dirty="0">
            <a:latin typeface="Aptos" panose="020B0004020202020204" pitchFamily="34" charset="0"/>
          </a:endParaRPr>
        </a:p>
      </dgm:t>
    </dgm:pt>
    <dgm:pt modelId="{F97D631E-B479-4102-8D43-5E6E7A10371E}" type="parTrans" cxnId="{CBA4029B-AE80-45D1-9FC7-55E5764730BD}">
      <dgm:prSet/>
      <dgm:spPr/>
      <dgm:t>
        <a:bodyPr/>
        <a:lstStyle/>
        <a:p>
          <a:endParaRPr lang="en-US"/>
        </a:p>
      </dgm:t>
    </dgm:pt>
    <dgm:pt modelId="{92E363A9-1DD2-4F1C-8183-F63030504FB6}" type="sibTrans" cxnId="{CBA4029B-AE80-45D1-9FC7-55E5764730BD}">
      <dgm:prSet/>
      <dgm:spPr/>
      <dgm:t>
        <a:bodyPr/>
        <a:lstStyle/>
        <a:p>
          <a:endParaRPr lang="en-US"/>
        </a:p>
      </dgm:t>
    </dgm:pt>
    <dgm:pt modelId="{5D7F9A60-14E4-4EE4-8A67-AD5EB5759CDE}" type="pres">
      <dgm:prSet presAssocID="{DD5CCC49-4BED-4117-B905-C57232AB8FBC}" presName="root" presStyleCnt="0">
        <dgm:presLayoutVars>
          <dgm:dir/>
          <dgm:resizeHandles val="exact"/>
        </dgm:presLayoutVars>
      </dgm:prSet>
      <dgm:spPr/>
    </dgm:pt>
    <dgm:pt modelId="{90022B06-B6E9-4334-BDB1-3E187CE6C7E5}" type="pres">
      <dgm:prSet presAssocID="{2F7D82AF-3625-4F0F-8B4B-6B9D00333107}" presName="compNode" presStyleCnt="0"/>
      <dgm:spPr/>
    </dgm:pt>
    <dgm:pt modelId="{E91FA98C-9B28-403C-A381-A2E0565A42CC}" type="pres">
      <dgm:prSet presAssocID="{2F7D82AF-3625-4F0F-8B4B-6B9D00333107}" presName="bgRect" presStyleLbl="bgShp" presStyleIdx="0" presStyleCnt="3"/>
      <dgm:spPr/>
    </dgm:pt>
    <dgm:pt modelId="{9B2F1AA1-98E9-41B8-8376-F23194F638AF}" type="pres">
      <dgm:prSet presAssocID="{2F7D82AF-3625-4F0F-8B4B-6B9D0033310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iro a segno"/>
        </a:ext>
      </dgm:extLst>
    </dgm:pt>
    <dgm:pt modelId="{74EBFE32-D20B-4001-BC70-AF48A17870AE}" type="pres">
      <dgm:prSet presAssocID="{2F7D82AF-3625-4F0F-8B4B-6B9D00333107}" presName="spaceRect" presStyleCnt="0"/>
      <dgm:spPr/>
    </dgm:pt>
    <dgm:pt modelId="{D11491FD-84C5-4DE1-8585-B26E0940EFEB}" type="pres">
      <dgm:prSet presAssocID="{2F7D82AF-3625-4F0F-8B4B-6B9D00333107}" presName="parTx" presStyleLbl="revTx" presStyleIdx="0" presStyleCnt="3">
        <dgm:presLayoutVars>
          <dgm:chMax val="0"/>
          <dgm:chPref val="0"/>
        </dgm:presLayoutVars>
      </dgm:prSet>
      <dgm:spPr/>
    </dgm:pt>
    <dgm:pt modelId="{B68BC900-AE17-4313-8740-87DA29D5CC29}" type="pres">
      <dgm:prSet presAssocID="{666713CA-B8FD-47F0-8534-79063A585378}" presName="sibTrans" presStyleCnt="0"/>
      <dgm:spPr/>
    </dgm:pt>
    <dgm:pt modelId="{F0CF1BF3-C467-4E9C-940D-E08FE3BA4CDE}" type="pres">
      <dgm:prSet presAssocID="{8C671BA7-7C1F-4E25-85BC-5CE8832DB6CA}" presName="compNode" presStyleCnt="0"/>
      <dgm:spPr/>
    </dgm:pt>
    <dgm:pt modelId="{4CBDEB42-1DEE-4C56-8225-84715699E4E9}" type="pres">
      <dgm:prSet presAssocID="{8C671BA7-7C1F-4E25-85BC-5CE8832DB6CA}" presName="bgRect" presStyleLbl="bgShp" presStyleIdx="1" presStyleCnt="3"/>
      <dgm:spPr/>
    </dgm:pt>
    <dgm:pt modelId="{2D0DFF28-C4DC-4D57-8502-3F0C3A0831C7}" type="pres">
      <dgm:prSet presAssocID="{8C671BA7-7C1F-4E25-85BC-5CE8832DB6C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usiness Growth"/>
        </a:ext>
      </dgm:extLst>
    </dgm:pt>
    <dgm:pt modelId="{96EB1AC6-9866-4B7B-9012-E3F3184840E4}" type="pres">
      <dgm:prSet presAssocID="{8C671BA7-7C1F-4E25-85BC-5CE8832DB6CA}" presName="spaceRect" presStyleCnt="0"/>
      <dgm:spPr/>
    </dgm:pt>
    <dgm:pt modelId="{297AC4DE-8BC8-4BB6-A178-6142DBDF76A1}" type="pres">
      <dgm:prSet presAssocID="{8C671BA7-7C1F-4E25-85BC-5CE8832DB6CA}" presName="parTx" presStyleLbl="revTx" presStyleIdx="1" presStyleCnt="3" custScaleX="104363" custLinFactNeighborX="112" custLinFactNeighborY="-2430">
        <dgm:presLayoutVars>
          <dgm:chMax val="0"/>
          <dgm:chPref val="0"/>
        </dgm:presLayoutVars>
      </dgm:prSet>
      <dgm:spPr/>
    </dgm:pt>
    <dgm:pt modelId="{F582331B-E235-4A76-B029-5D4542C6CD08}" type="pres">
      <dgm:prSet presAssocID="{15554B0D-C118-4E34-8410-B0532C43BD36}" presName="sibTrans" presStyleCnt="0"/>
      <dgm:spPr/>
    </dgm:pt>
    <dgm:pt modelId="{FEC30602-0743-4FD4-B932-8720ACA55CFA}" type="pres">
      <dgm:prSet presAssocID="{701D5654-0759-4683-A515-EF80F5746C07}" presName="compNode" presStyleCnt="0"/>
      <dgm:spPr/>
    </dgm:pt>
    <dgm:pt modelId="{1485320E-9305-4AE4-A11B-FC2E872EC861}" type="pres">
      <dgm:prSet presAssocID="{701D5654-0759-4683-A515-EF80F5746C07}" presName="bgRect" presStyleLbl="bgShp" presStyleIdx="2" presStyleCnt="3"/>
      <dgm:spPr/>
    </dgm:pt>
    <dgm:pt modelId="{3FD93E81-5327-4E97-9915-D6A2E8405A39}" type="pres">
      <dgm:prSet presAssocID="{701D5654-0759-4683-A515-EF80F5746C0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thly calendar"/>
        </a:ext>
      </dgm:extLst>
    </dgm:pt>
    <dgm:pt modelId="{E9BBB74B-E055-4CB1-8F0D-45521631CBE6}" type="pres">
      <dgm:prSet presAssocID="{701D5654-0759-4683-A515-EF80F5746C07}" presName="spaceRect" presStyleCnt="0"/>
      <dgm:spPr/>
    </dgm:pt>
    <dgm:pt modelId="{3AB986F4-787D-41EE-A815-7ACFD6E6DCAB}" type="pres">
      <dgm:prSet presAssocID="{701D5654-0759-4683-A515-EF80F5746C07}" presName="parTx" presStyleLbl="revTx" presStyleIdx="2" presStyleCnt="3">
        <dgm:presLayoutVars>
          <dgm:chMax val="0"/>
          <dgm:chPref val="0"/>
        </dgm:presLayoutVars>
      </dgm:prSet>
      <dgm:spPr/>
    </dgm:pt>
  </dgm:ptLst>
  <dgm:cxnLst>
    <dgm:cxn modelId="{1BC8320E-1FB5-4320-8F25-F49431189A85}" type="presOf" srcId="{DD5CCC49-4BED-4117-B905-C57232AB8FBC}" destId="{5D7F9A60-14E4-4EE4-8A67-AD5EB5759CDE}" srcOrd="0" destOrd="0" presId="urn:microsoft.com/office/officeart/2018/2/layout/IconVerticalSolidList"/>
    <dgm:cxn modelId="{2430E032-DBEB-4A1A-BD92-2435746124A3}" srcId="{DD5CCC49-4BED-4117-B905-C57232AB8FBC}" destId="{8C671BA7-7C1F-4E25-85BC-5CE8832DB6CA}" srcOrd="1" destOrd="0" parTransId="{F519A9A9-3BD4-4FDC-B3C7-C20DC3805C73}" sibTransId="{15554B0D-C118-4E34-8410-B0532C43BD36}"/>
    <dgm:cxn modelId="{AB5DC261-C6ED-431D-8F09-A9E1F43C4D36}" type="presOf" srcId="{8C671BA7-7C1F-4E25-85BC-5CE8832DB6CA}" destId="{297AC4DE-8BC8-4BB6-A178-6142DBDF76A1}" srcOrd="0" destOrd="0" presId="urn:microsoft.com/office/officeart/2018/2/layout/IconVerticalSolidList"/>
    <dgm:cxn modelId="{FF7F5251-E11F-4BA4-8B4B-36337F028C4A}" type="presOf" srcId="{2F7D82AF-3625-4F0F-8B4B-6B9D00333107}" destId="{D11491FD-84C5-4DE1-8585-B26E0940EFEB}" srcOrd="0" destOrd="0" presId="urn:microsoft.com/office/officeart/2018/2/layout/IconVerticalSolidList"/>
    <dgm:cxn modelId="{3CF07853-08A7-40B3-B403-58C1DC4D5ED7}" type="presOf" srcId="{701D5654-0759-4683-A515-EF80F5746C07}" destId="{3AB986F4-787D-41EE-A815-7ACFD6E6DCAB}" srcOrd="0" destOrd="0" presId="urn:microsoft.com/office/officeart/2018/2/layout/IconVerticalSolidList"/>
    <dgm:cxn modelId="{CBA4029B-AE80-45D1-9FC7-55E5764730BD}" srcId="{DD5CCC49-4BED-4117-B905-C57232AB8FBC}" destId="{701D5654-0759-4683-A515-EF80F5746C07}" srcOrd="2" destOrd="0" parTransId="{F97D631E-B479-4102-8D43-5E6E7A10371E}" sibTransId="{92E363A9-1DD2-4F1C-8183-F63030504FB6}"/>
    <dgm:cxn modelId="{7035BE9E-C6D0-468D-B47A-E9AF3071E950}" srcId="{DD5CCC49-4BED-4117-B905-C57232AB8FBC}" destId="{2F7D82AF-3625-4F0F-8B4B-6B9D00333107}" srcOrd="0" destOrd="0" parTransId="{09D5C7B0-3193-496B-9FE2-C4E5AF189E59}" sibTransId="{666713CA-B8FD-47F0-8534-79063A585378}"/>
    <dgm:cxn modelId="{A61D70CF-81E2-4875-BEE7-4752F1268830}" type="presParOf" srcId="{5D7F9A60-14E4-4EE4-8A67-AD5EB5759CDE}" destId="{90022B06-B6E9-4334-BDB1-3E187CE6C7E5}" srcOrd="0" destOrd="0" presId="urn:microsoft.com/office/officeart/2018/2/layout/IconVerticalSolidList"/>
    <dgm:cxn modelId="{65E04223-13A9-4639-9EC8-69E7E4DA5AAA}" type="presParOf" srcId="{90022B06-B6E9-4334-BDB1-3E187CE6C7E5}" destId="{E91FA98C-9B28-403C-A381-A2E0565A42CC}" srcOrd="0" destOrd="0" presId="urn:microsoft.com/office/officeart/2018/2/layout/IconVerticalSolidList"/>
    <dgm:cxn modelId="{8AC058D9-9F40-4FB1-8DE3-C59004AF421B}" type="presParOf" srcId="{90022B06-B6E9-4334-BDB1-3E187CE6C7E5}" destId="{9B2F1AA1-98E9-41B8-8376-F23194F638AF}" srcOrd="1" destOrd="0" presId="urn:microsoft.com/office/officeart/2018/2/layout/IconVerticalSolidList"/>
    <dgm:cxn modelId="{2F41E4D3-1B38-4287-BC8A-84F3EA7E73C2}" type="presParOf" srcId="{90022B06-B6E9-4334-BDB1-3E187CE6C7E5}" destId="{74EBFE32-D20B-4001-BC70-AF48A17870AE}" srcOrd="2" destOrd="0" presId="urn:microsoft.com/office/officeart/2018/2/layout/IconVerticalSolidList"/>
    <dgm:cxn modelId="{10BDA480-A7BD-44B2-8057-3236D3FE51B2}" type="presParOf" srcId="{90022B06-B6E9-4334-BDB1-3E187CE6C7E5}" destId="{D11491FD-84C5-4DE1-8585-B26E0940EFEB}" srcOrd="3" destOrd="0" presId="urn:microsoft.com/office/officeart/2018/2/layout/IconVerticalSolidList"/>
    <dgm:cxn modelId="{E99BEB21-61DC-43AC-AEB4-5C911B080AF0}" type="presParOf" srcId="{5D7F9A60-14E4-4EE4-8A67-AD5EB5759CDE}" destId="{B68BC900-AE17-4313-8740-87DA29D5CC29}" srcOrd="1" destOrd="0" presId="urn:microsoft.com/office/officeart/2018/2/layout/IconVerticalSolidList"/>
    <dgm:cxn modelId="{CBA08D6D-061B-46DC-80C7-7C19B31D09C6}" type="presParOf" srcId="{5D7F9A60-14E4-4EE4-8A67-AD5EB5759CDE}" destId="{F0CF1BF3-C467-4E9C-940D-E08FE3BA4CDE}" srcOrd="2" destOrd="0" presId="urn:microsoft.com/office/officeart/2018/2/layout/IconVerticalSolidList"/>
    <dgm:cxn modelId="{A0E25D72-1F5C-499A-9ACA-CDCC8A1935C4}" type="presParOf" srcId="{F0CF1BF3-C467-4E9C-940D-E08FE3BA4CDE}" destId="{4CBDEB42-1DEE-4C56-8225-84715699E4E9}" srcOrd="0" destOrd="0" presId="urn:microsoft.com/office/officeart/2018/2/layout/IconVerticalSolidList"/>
    <dgm:cxn modelId="{FDD89A0E-16DF-4AA4-B6C5-8E1BF0BC2E16}" type="presParOf" srcId="{F0CF1BF3-C467-4E9C-940D-E08FE3BA4CDE}" destId="{2D0DFF28-C4DC-4D57-8502-3F0C3A0831C7}" srcOrd="1" destOrd="0" presId="urn:microsoft.com/office/officeart/2018/2/layout/IconVerticalSolidList"/>
    <dgm:cxn modelId="{C467BA69-A1E6-45D7-831B-09CC82BB4469}" type="presParOf" srcId="{F0CF1BF3-C467-4E9C-940D-E08FE3BA4CDE}" destId="{96EB1AC6-9866-4B7B-9012-E3F3184840E4}" srcOrd="2" destOrd="0" presId="urn:microsoft.com/office/officeart/2018/2/layout/IconVerticalSolidList"/>
    <dgm:cxn modelId="{2E9F2E61-0E23-476F-A1DD-586751F4138C}" type="presParOf" srcId="{F0CF1BF3-C467-4E9C-940D-E08FE3BA4CDE}" destId="{297AC4DE-8BC8-4BB6-A178-6142DBDF76A1}" srcOrd="3" destOrd="0" presId="urn:microsoft.com/office/officeart/2018/2/layout/IconVerticalSolidList"/>
    <dgm:cxn modelId="{BED65212-ACAA-4466-957F-6D8FF93CD45A}" type="presParOf" srcId="{5D7F9A60-14E4-4EE4-8A67-AD5EB5759CDE}" destId="{F582331B-E235-4A76-B029-5D4542C6CD08}" srcOrd="3" destOrd="0" presId="urn:microsoft.com/office/officeart/2018/2/layout/IconVerticalSolidList"/>
    <dgm:cxn modelId="{918DE577-7ED6-451B-90CC-AD266D5DB17F}" type="presParOf" srcId="{5D7F9A60-14E4-4EE4-8A67-AD5EB5759CDE}" destId="{FEC30602-0743-4FD4-B932-8720ACA55CFA}" srcOrd="4" destOrd="0" presId="urn:microsoft.com/office/officeart/2018/2/layout/IconVerticalSolidList"/>
    <dgm:cxn modelId="{3F91AC69-C34B-4849-BC92-E1724C2B3C32}" type="presParOf" srcId="{FEC30602-0743-4FD4-B932-8720ACA55CFA}" destId="{1485320E-9305-4AE4-A11B-FC2E872EC861}" srcOrd="0" destOrd="0" presId="urn:microsoft.com/office/officeart/2018/2/layout/IconVerticalSolidList"/>
    <dgm:cxn modelId="{035B00FD-2CB9-47D5-BD69-B0D329CC523C}" type="presParOf" srcId="{FEC30602-0743-4FD4-B932-8720ACA55CFA}" destId="{3FD93E81-5327-4E97-9915-D6A2E8405A39}" srcOrd="1" destOrd="0" presId="urn:microsoft.com/office/officeart/2018/2/layout/IconVerticalSolidList"/>
    <dgm:cxn modelId="{5D455EF5-4467-4027-8959-27C91D262C43}" type="presParOf" srcId="{FEC30602-0743-4FD4-B932-8720ACA55CFA}" destId="{E9BBB74B-E055-4CB1-8F0D-45521631CBE6}" srcOrd="2" destOrd="0" presId="urn:microsoft.com/office/officeart/2018/2/layout/IconVerticalSolidList"/>
    <dgm:cxn modelId="{37B87C40-6949-49FD-AC8B-E8C05EA7EC80}" type="presParOf" srcId="{FEC30602-0743-4FD4-B932-8720ACA55CFA}" destId="{3AB986F4-787D-41EE-A815-7ACFD6E6DCA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155226D-BA0F-4C59-B458-EEBC3A8D883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CC1DA275-FECA-42AB-99E0-2B12D82BDDCD}">
      <dgm:prSet/>
      <dgm:spPr/>
      <dgm:t>
        <a:bodyPr/>
        <a:lstStyle/>
        <a:p>
          <a:r>
            <a:rPr lang="en-GB" dirty="0"/>
            <a:t>Challenges often arise when addressing barriers to engagement. Additionally, overlapping identities, like being part of a minority group and living in poverty, can compound exclusion. These factors underline the importance of a thoughtful and informed approach.  </a:t>
          </a:r>
          <a:endParaRPr lang="en-US" dirty="0"/>
        </a:p>
      </dgm:t>
    </dgm:pt>
    <dgm:pt modelId="{AE0C53F4-FD3E-4760-8F46-BD3BFE10E070}" type="parTrans" cxnId="{049DD630-1DC2-4115-9682-44B1CBD01920}">
      <dgm:prSet/>
      <dgm:spPr/>
      <dgm:t>
        <a:bodyPr/>
        <a:lstStyle/>
        <a:p>
          <a:endParaRPr lang="en-US"/>
        </a:p>
      </dgm:t>
    </dgm:pt>
    <dgm:pt modelId="{E5D484E9-FA05-4AFE-B349-6736BF2A6225}" type="sibTrans" cxnId="{049DD630-1DC2-4115-9682-44B1CBD01920}">
      <dgm:prSet/>
      <dgm:spPr/>
      <dgm:t>
        <a:bodyPr/>
        <a:lstStyle/>
        <a:p>
          <a:endParaRPr lang="en-US"/>
        </a:p>
      </dgm:t>
    </dgm:pt>
    <dgm:pt modelId="{1B62ACB7-BA3D-4584-BD61-F4982937E6EA}">
      <dgm:prSet/>
      <dgm:spPr/>
      <dgm:t>
        <a:bodyPr/>
        <a:lstStyle/>
        <a:p>
          <a:r>
            <a:rPr lang="en-GB" dirty="0"/>
            <a:t>There are several groups particularly at risk of exclusion, such as young people living in poverty, those from rural areas or individuals with disabilities. For these groups, access to resources, clear communication and tailored support can make a significant difference in fostering inclusion.  </a:t>
          </a:r>
          <a:endParaRPr lang="en-US" dirty="0"/>
        </a:p>
      </dgm:t>
    </dgm:pt>
    <dgm:pt modelId="{A59015A1-32D1-4770-BE16-B936A8C79BC0}" type="parTrans" cxnId="{852E99FD-D11D-46A8-829E-8DD4E1CF488D}">
      <dgm:prSet/>
      <dgm:spPr/>
      <dgm:t>
        <a:bodyPr/>
        <a:lstStyle/>
        <a:p>
          <a:endParaRPr lang="en-US"/>
        </a:p>
      </dgm:t>
    </dgm:pt>
    <dgm:pt modelId="{F1C619E9-097D-425F-9DD7-AD51D86A1CC5}" type="sibTrans" cxnId="{852E99FD-D11D-46A8-829E-8DD4E1CF488D}">
      <dgm:prSet/>
      <dgm:spPr/>
      <dgm:t>
        <a:bodyPr/>
        <a:lstStyle/>
        <a:p>
          <a:endParaRPr lang="en-US"/>
        </a:p>
      </dgm:t>
    </dgm:pt>
    <dgm:pt modelId="{5D27CF2E-8626-DC4A-85AD-2301BEBA8E10}" type="pres">
      <dgm:prSet presAssocID="{3155226D-BA0F-4C59-B458-EEBC3A8D8836}" presName="Name0" presStyleCnt="0">
        <dgm:presLayoutVars>
          <dgm:dir/>
          <dgm:resizeHandles val="exact"/>
        </dgm:presLayoutVars>
      </dgm:prSet>
      <dgm:spPr/>
    </dgm:pt>
    <dgm:pt modelId="{26076F35-028A-1D48-9BE6-94B990917696}" type="pres">
      <dgm:prSet presAssocID="{CC1DA275-FECA-42AB-99E0-2B12D82BDDCD}" presName="node" presStyleLbl="node1" presStyleIdx="0" presStyleCnt="2">
        <dgm:presLayoutVars>
          <dgm:bulletEnabled val="1"/>
        </dgm:presLayoutVars>
      </dgm:prSet>
      <dgm:spPr/>
    </dgm:pt>
    <dgm:pt modelId="{A4B0E948-DA2A-6940-8DD6-B9F47E83C8BD}" type="pres">
      <dgm:prSet presAssocID="{E5D484E9-FA05-4AFE-B349-6736BF2A6225}" presName="sibTrans" presStyleLbl="sibTrans2D1" presStyleIdx="0" presStyleCnt="1"/>
      <dgm:spPr/>
    </dgm:pt>
    <dgm:pt modelId="{453AC3A5-518C-DC4A-A163-5C18893CD5CA}" type="pres">
      <dgm:prSet presAssocID="{E5D484E9-FA05-4AFE-B349-6736BF2A6225}" presName="connectorText" presStyleLbl="sibTrans2D1" presStyleIdx="0" presStyleCnt="1"/>
      <dgm:spPr/>
    </dgm:pt>
    <dgm:pt modelId="{C331B00E-59C4-F048-A22D-E9E91ECC43B2}" type="pres">
      <dgm:prSet presAssocID="{1B62ACB7-BA3D-4584-BD61-F4982937E6EA}" presName="node" presStyleLbl="node1" presStyleIdx="1" presStyleCnt="2">
        <dgm:presLayoutVars>
          <dgm:bulletEnabled val="1"/>
        </dgm:presLayoutVars>
      </dgm:prSet>
      <dgm:spPr/>
    </dgm:pt>
  </dgm:ptLst>
  <dgm:cxnLst>
    <dgm:cxn modelId="{BC705A0C-0AEA-6845-9660-B363D9481900}" type="presOf" srcId="{CC1DA275-FECA-42AB-99E0-2B12D82BDDCD}" destId="{26076F35-028A-1D48-9BE6-94B990917696}" srcOrd="0" destOrd="0" presId="urn:microsoft.com/office/officeart/2005/8/layout/process1"/>
    <dgm:cxn modelId="{049DD630-1DC2-4115-9682-44B1CBD01920}" srcId="{3155226D-BA0F-4C59-B458-EEBC3A8D8836}" destId="{CC1DA275-FECA-42AB-99E0-2B12D82BDDCD}" srcOrd="0" destOrd="0" parTransId="{AE0C53F4-FD3E-4760-8F46-BD3BFE10E070}" sibTransId="{E5D484E9-FA05-4AFE-B349-6736BF2A6225}"/>
    <dgm:cxn modelId="{567EA946-99B1-004B-A1CF-850368B2ABAC}" type="presOf" srcId="{E5D484E9-FA05-4AFE-B349-6736BF2A6225}" destId="{A4B0E948-DA2A-6940-8DD6-B9F47E83C8BD}" srcOrd="0" destOrd="0" presId="urn:microsoft.com/office/officeart/2005/8/layout/process1"/>
    <dgm:cxn modelId="{954B9F7D-05C1-6A4C-B6AD-19FA481AF2BF}" type="presOf" srcId="{1B62ACB7-BA3D-4584-BD61-F4982937E6EA}" destId="{C331B00E-59C4-F048-A22D-E9E91ECC43B2}" srcOrd="0" destOrd="0" presId="urn:microsoft.com/office/officeart/2005/8/layout/process1"/>
    <dgm:cxn modelId="{A6BDC295-2EDC-754C-81A4-ED3B003BAB15}" type="presOf" srcId="{3155226D-BA0F-4C59-B458-EEBC3A8D8836}" destId="{5D27CF2E-8626-DC4A-85AD-2301BEBA8E10}" srcOrd="0" destOrd="0" presId="urn:microsoft.com/office/officeart/2005/8/layout/process1"/>
    <dgm:cxn modelId="{10C68AE7-835A-F748-B49B-C3F569B3D745}" type="presOf" srcId="{E5D484E9-FA05-4AFE-B349-6736BF2A6225}" destId="{453AC3A5-518C-DC4A-A163-5C18893CD5CA}" srcOrd="1" destOrd="0" presId="urn:microsoft.com/office/officeart/2005/8/layout/process1"/>
    <dgm:cxn modelId="{852E99FD-D11D-46A8-829E-8DD4E1CF488D}" srcId="{3155226D-BA0F-4C59-B458-EEBC3A8D8836}" destId="{1B62ACB7-BA3D-4584-BD61-F4982937E6EA}" srcOrd="1" destOrd="0" parTransId="{A59015A1-32D1-4770-BE16-B936A8C79BC0}" sibTransId="{F1C619E9-097D-425F-9DD7-AD51D86A1CC5}"/>
    <dgm:cxn modelId="{FC08BB9D-CE9C-2E46-93ED-B54CCF011981}" type="presParOf" srcId="{5D27CF2E-8626-DC4A-85AD-2301BEBA8E10}" destId="{26076F35-028A-1D48-9BE6-94B990917696}" srcOrd="0" destOrd="0" presId="urn:microsoft.com/office/officeart/2005/8/layout/process1"/>
    <dgm:cxn modelId="{BE7898FE-BEAB-AB4B-BAD6-2E6D1369D36C}" type="presParOf" srcId="{5D27CF2E-8626-DC4A-85AD-2301BEBA8E10}" destId="{A4B0E948-DA2A-6940-8DD6-B9F47E83C8BD}" srcOrd="1" destOrd="0" presId="urn:microsoft.com/office/officeart/2005/8/layout/process1"/>
    <dgm:cxn modelId="{16E1FBA1-5DF7-0842-B980-72AA184A1D8E}" type="presParOf" srcId="{A4B0E948-DA2A-6940-8DD6-B9F47E83C8BD}" destId="{453AC3A5-518C-DC4A-A163-5C18893CD5CA}" srcOrd="0" destOrd="0" presId="urn:microsoft.com/office/officeart/2005/8/layout/process1"/>
    <dgm:cxn modelId="{276C6C50-74E9-994E-B649-7B0F48AF2978}" type="presParOf" srcId="{5D27CF2E-8626-DC4A-85AD-2301BEBA8E10}" destId="{C331B00E-59C4-F048-A22D-E9E91ECC43B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DDE7818-2482-409E-800D-C9EC99C7FE6A}" type="doc">
      <dgm:prSet loTypeId="urn:microsoft.com/office/officeart/2016/7/layout/LinearArrowProcessNumbered" loCatId="process" qsTypeId="urn:microsoft.com/office/officeart/2005/8/quickstyle/simple1" qsCatId="simple" csTypeId="urn:microsoft.com/office/officeart/2005/8/colors/accent1_2" csCatId="accent1" phldr="1"/>
      <dgm:spPr/>
      <dgm:t>
        <a:bodyPr/>
        <a:lstStyle/>
        <a:p>
          <a:endParaRPr lang="en-US"/>
        </a:p>
      </dgm:t>
    </dgm:pt>
    <dgm:pt modelId="{04AA9F82-1C6B-45C5-9FE5-6E7482D97C2C}">
      <dgm:prSet custT="1"/>
      <dgm:spPr/>
      <dgm:t>
        <a:bodyPr/>
        <a:lstStyle/>
        <a:p>
          <a:pPr algn="ctr"/>
          <a:r>
            <a:rPr lang="en-GB" sz="1200" b="1" i="1" dirty="0">
              <a:solidFill>
                <a:schemeClr val="accent1"/>
              </a:solidFill>
              <a:latin typeface="Aptos" panose="020B0004020202020204" pitchFamily="34" charset="0"/>
            </a:rPr>
            <a:t>Step 1</a:t>
          </a:r>
        </a:p>
        <a:p>
          <a:pPr algn="ctr"/>
          <a:r>
            <a:rPr lang="en-GB" sz="1200" dirty="0">
              <a:latin typeface="Aptos" panose="020B0004020202020204" pitchFamily="34" charset="0"/>
            </a:rPr>
            <a:t> Divide participants into small teams. Each team represents an organisational planning committee.</a:t>
          </a:r>
          <a:endParaRPr lang="en-US" sz="1200" dirty="0">
            <a:latin typeface="Aptos" panose="020B0004020202020204" pitchFamily="34" charset="0"/>
          </a:endParaRPr>
        </a:p>
      </dgm:t>
    </dgm:pt>
    <dgm:pt modelId="{D08F00D1-704B-467A-B1E8-38DA99C5FA1A}" type="parTrans" cxnId="{C7AE6575-3907-4CCF-A151-9634525EC436}">
      <dgm:prSet/>
      <dgm:spPr/>
      <dgm:t>
        <a:bodyPr/>
        <a:lstStyle/>
        <a:p>
          <a:pPr algn="ctr"/>
          <a:endParaRPr lang="en-US"/>
        </a:p>
      </dgm:t>
    </dgm:pt>
    <dgm:pt modelId="{FFF830A9-D6D2-459A-BADC-6D139047050F}" type="sibTrans" cxnId="{C7AE6575-3907-4CCF-A151-9634525EC436}">
      <dgm:prSet phldrT="1" phldr="0"/>
      <dgm:spPr/>
      <dgm:t>
        <a:bodyPr/>
        <a:lstStyle/>
        <a:p>
          <a:pPr algn="ctr"/>
          <a:r>
            <a:rPr lang="en-US"/>
            <a:t>1</a:t>
          </a:r>
        </a:p>
      </dgm:t>
    </dgm:pt>
    <dgm:pt modelId="{5D2A6280-8090-4EA0-A2FC-1D18BE3BFB87}">
      <dgm:prSet custT="1"/>
      <dgm:spPr/>
      <dgm:t>
        <a:bodyPr/>
        <a:lstStyle/>
        <a:p>
          <a:pPr algn="ctr"/>
          <a:r>
            <a:rPr lang="en-GB" sz="1200" b="1" i="1" dirty="0">
              <a:solidFill>
                <a:schemeClr val="accent1"/>
              </a:solidFill>
              <a:latin typeface="Aptos" panose="020B0004020202020204" pitchFamily="34" charset="0"/>
            </a:rPr>
            <a:t>Step 2</a:t>
          </a:r>
        </a:p>
        <a:p>
          <a:pPr algn="ctr"/>
          <a:r>
            <a:rPr lang="en-GB" sz="1200" dirty="0">
              <a:latin typeface="Aptos" panose="020B0004020202020204" pitchFamily="34" charset="0"/>
            </a:rPr>
            <a:t>Each team must define a specific goal related to collaboration and participation.</a:t>
          </a:r>
          <a:endParaRPr lang="en-US" sz="1200" dirty="0">
            <a:latin typeface="Aptos" panose="020B0004020202020204" pitchFamily="34" charset="0"/>
          </a:endParaRPr>
        </a:p>
      </dgm:t>
    </dgm:pt>
    <dgm:pt modelId="{7C807DCD-B801-45E3-88F8-25485A0E15FD}" type="parTrans" cxnId="{89253720-73D1-4437-835D-6C0CA8E51A77}">
      <dgm:prSet/>
      <dgm:spPr/>
      <dgm:t>
        <a:bodyPr/>
        <a:lstStyle/>
        <a:p>
          <a:pPr algn="ctr"/>
          <a:endParaRPr lang="en-US"/>
        </a:p>
      </dgm:t>
    </dgm:pt>
    <dgm:pt modelId="{787AB0FF-8FAE-4C6E-B3BB-3706A8E9E524}" type="sibTrans" cxnId="{89253720-73D1-4437-835D-6C0CA8E51A77}">
      <dgm:prSet phldrT="2" phldr="0"/>
      <dgm:spPr/>
      <dgm:t>
        <a:bodyPr/>
        <a:lstStyle/>
        <a:p>
          <a:pPr algn="ctr"/>
          <a:r>
            <a:rPr lang="en-US"/>
            <a:t>2</a:t>
          </a:r>
        </a:p>
      </dgm:t>
    </dgm:pt>
    <dgm:pt modelId="{36B14462-0710-495B-AD2B-4254D6FF45AE}">
      <dgm:prSet custT="1"/>
      <dgm:spPr/>
      <dgm:t>
        <a:bodyPr/>
        <a:lstStyle/>
        <a:p>
          <a:pPr algn="ctr"/>
          <a:r>
            <a:rPr lang="en-GB" sz="1200" b="1" i="1" dirty="0">
              <a:solidFill>
                <a:schemeClr val="accent1"/>
              </a:solidFill>
              <a:latin typeface="Aptos" panose="020B0004020202020204" pitchFamily="34" charset="0"/>
            </a:rPr>
            <a:t>Step 3</a:t>
          </a:r>
        </a:p>
        <a:p>
          <a:pPr algn="ctr"/>
          <a:r>
            <a:rPr lang="en-GB" sz="1200" dirty="0">
              <a:latin typeface="Aptos" panose="020B0004020202020204" pitchFamily="34" charset="0"/>
            </a:rPr>
            <a:t>Each team must use the provided tools and outline a step-by-step strategy.</a:t>
          </a:r>
          <a:endParaRPr lang="en-US" sz="1200" dirty="0">
            <a:latin typeface="Aptos" panose="020B0004020202020204" pitchFamily="34" charset="0"/>
          </a:endParaRPr>
        </a:p>
      </dgm:t>
    </dgm:pt>
    <dgm:pt modelId="{EF80086C-BFEF-406C-A54C-C08E0FB28B62}" type="parTrans" cxnId="{604A005B-CDF3-42D2-B9E0-40E3902861A7}">
      <dgm:prSet/>
      <dgm:spPr/>
      <dgm:t>
        <a:bodyPr/>
        <a:lstStyle/>
        <a:p>
          <a:pPr algn="ctr"/>
          <a:endParaRPr lang="en-US"/>
        </a:p>
      </dgm:t>
    </dgm:pt>
    <dgm:pt modelId="{E1750BBD-3E35-4D86-83C7-E6AA7F859830}" type="sibTrans" cxnId="{604A005B-CDF3-42D2-B9E0-40E3902861A7}">
      <dgm:prSet phldrT="3" phldr="0"/>
      <dgm:spPr/>
      <dgm:t>
        <a:bodyPr/>
        <a:lstStyle/>
        <a:p>
          <a:pPr algn="ctr"/>
          <a:r>
            <a:rPr lang="en-US"/>
            <a:t>3</a:t>
          </a:r>
        </a:p>
      </dgm:t>
    </dgm:pt>
    <dgm:pt modelId="{CBE563AE-98BE-442C-9D8D-64884B8106C4}">
      <dgm:prSet custT="1"/>
      <dgm:spPr/>
      <dgm:t>
        <a:bodyPr/>
        <a:lstStyle/>
        <a:p>
          <a:pPr algn="ctr"/>
          <a:r>
            <a:rPr lang="en-GB" sz="1200" b="1" i="1" dirty="0">
              <a:solidFill>
                <a:schemeClr val="accent1"/>
              </a:solidFill>
              <a:latin typeface="Aptos" panose="020B0004020202020204" pitchFamily="34" charset="0"/>
            </a:rPr>
            <a:t>Step 4</a:t>
          </a:r>
        </a:p>
        <a:p>
          <a:pPr algn="ctr"/>
          <a:r>
            <a:rPr lang="en-GB" sz="1200" dirty="0">
              <a:latin typeface="Aptos" panose="020B0004020202020204" pitchFamily="34" charset="0"/>
            </a:rPr>
            <a:t>Each team should create at least 3 SMART indicators for their goal. </a:t>
          </a:r>
          <a:endParaRPr lang="en-US" sz="1200" dirty="0">
            <a:latin typeface="Aptos" panose="020B0004020202020204" pitchFamily="34" charset="0"/>
          </a:endParaRPr>
        </a:p>
      </dgm:t>
    </dgm:pt>
    <dgm:pt modelId="{1B73425A-7242-4E99-B0EE-2CDCC855ECB1}" type="parTrans" cxnId="{B03415B3-B8DB-4587-AB3B-C58C6CF373AB}">
      <dgm:prSet/>
      <dgm:spPr/>
      <dgm:t>
        <a:bodyPr/>
        <a:lstStyle/>
        <a:p>
          <a:pPr algn="ctr"/>
          <a:endParaRPr lang="en-US"/>
        </a:p>
      </dgm:t>
    </dgm:pt>
    <dgm:pt modelId="{C12F97E2-3B19-4B93-A070-45F0B80156C3}" type="sibTrans" cxnId="{B03415B3-B8DB-4587-AB3B-C58C6CF373AB}">
      <dgm:prSet phldrT="4" phldr="0"/>
      <dgm:spPr/>
      <dgm:t>
        <a:bodyPr/>
        <a:lstStyle/>
        <a:p>
          <a:pPr algn="ctr"/>
          <a:r>
            <a:rPr lang="en-US"/>
            <a:t>4</a:t>
          </a:r>
        </a:p>
      </dgm:t>
    </dgm:pt>
    <dgm:pt modelId="{C5AC1CD0-39B8-4A80-998F-37C92654B696}">
      <dgm:prSet custT="1"/>
      <dgm:spPr/>
      <dgm:t>
        <a:bodyPr/>
        <a:lstStyle/>
        <a:p>
          <a:pPr algn="ctr"/>
          <a:r>
            <a:rPr lang="en-GB" sz="1200" b="1" i="1" dirty="0">
              <a:solidFill>
                <a:schemeClr val="accent1"/>
              </a:solidFill>
              <a:latin typeface="Aptos" panose="020B0004020202020204" pitchFamily="34" charset="0"/>
            </a:rPr>
            <a:t>Step 5</a:t>
          </a:r>
        </a:p>
        <a:p>
          <a:pPr algn="ctr"/>
          <a:r>
            <a:rPr lang="en-GB" sz="1200" dirty="0">
              <a:latin typeface="Aptos" panose="020B0004020202020204" pitchFamily="34" charset="0"/>
            </a:rPr>
            <a:t>Each team has to present their strategy, explaining their goal, the steps they will take to achieve it and the SMART indicators they will use to track progress.</a:t>
          </a:r>
          <a:endParaRPr lang="en-US" sz="1200" dirty="0">
            <a:latin typeface="Aptos" panose="020B0004020202020204" pitchFamily="34" charset="0"/>
          </a:endParaRPr>
        </a:p>
      </dgm:t>
    </dgm:pt>
    <dgm:pt modelId="{07897FF8-D0AB-48B7-BE95-903AE4E9279F}" type="parTrans" cxnId="{1DEEF5D6-83EF-4C51-8111-D53101618C58}">
      <dgm:prSet/>
      <dgm:spPr/>
      <dgm:t>
        <a:bodyPr/>
        <a:lstStyle/>
        <a:p>
          <a:pPr algn="ctr"/>
          <a:endParaRPr lang="en-US"/>
        </a:p>
      </dgm:t>
    </dgm:pt>
    <dgm:pt modelId="{A01576CF-49CF-47FD-8494-5AD62F2F563B}" type="sibTrans" cxnId="{1DEEF5D6-83EF-4C51-8111-D53101618C58}">
      <dgm:prSet phldrT="5" phldr="0"/>
      <dgm:spPr/>
      <dgm:t>
        <a:bodyPr/>
        <a:lstStyle/>
        <a:p>
          <a:pPr algn="ctr"/>
          <a:r>
            <a:rPr lang="en-US"/>
            <a:t>5</a:t>
          </a:r>
        </a:p>
      </dgm:t>
    </dgm:pt>
    <dgm:pt modelId="{9F43283D-CE74-4AC8-A8B3-CB96CD324E5A}">
      <dgm:prSet custT="1"/>
      <dgm:spPr/>
      <dgm:t>
        <a:bodyPr/>
        <a:lstStyle/>
        <a:p>
          <a:pPr algn="ctr"/>
          <a:r>
            <a:rPr lang="en-GB" sz="1200" b="1" i="1" dirty="0">
              <a:solidFill>
                <a:schemeClr val="accent1"/>
              </a:solidFill>
              <a:latin typeface="Aptos" panose="020B0004020202020204" pitchFamily="34" charset="0"/>
            </a:rPr>
            <a:t>Step 6</a:t>
          </a:r>
        </a:p>
        <a:p>
          <a:pPr algn="ctr"/>
          <a:r>
            <a:rPr lang="en-GB" sz="1200" dirty="0">
              <a:latin typeface="Aptos" panose="020B0004020202020204" pitchFamily="34" charset="0"/>
            </a:rPr>
            <a:t>The group provides feedback on each team’s plan.</a:t>
          </a:r>
          <a:endParaRPr lang="en-US" sz="1200" dirty="0">
            <a:latin typeface="Aptos" panose="020B0004020202020204" pitchFamily="34" charset="0"/>
          </a:endParaRPr>
        </a:p>
      </dgm:t>
    </dgm:pt>
    <dgm:pt modelId="{40EAD6C7-AE47-4AFD-B086-9E5899485948}" type="parTrans" cxnId="{D8AD65A7-113E-4DC1-9F74-DF7175891E82}">
      <dgm:prSet/>
      <dgm:spPr/>
      <dgm:t>
        <a:bodyPr/>
        <a:lstStyle/>
        <a:p>
          <a:pPr algn="ctr"/>
          <a:endParaRPr lang="en-US"/>
        </a:p>
      </dgm:t>
    </dgm:pt>
    <dgm:pt modelId="{2A206040-9849-483A-B88A-012DE8996CB5}" type="sibTrans" cxnId="{D8AD65A7-113E-4DC1-9F74-DF7175891E82}">
      <dgm:prSet phldrT="6" phldr="0"/>
      <dgm:spPr/>
      <dgm:t>
        <a:bodyPr/>
        <a:lstStyle/>
        <a:p>
          <a:pPr algn="ctr"/>
          <a:r>
            <a:rPr lang="en-US"/>
            <a:t>6</a:t>
          </a:r>
        </a:p>
      </dgm:t>
    </dgm:pt>
    <dgm:pt modelId="{59A4C27A-2518-D943-A5BF-DEC3EEFFEBB2}" type="pres">
      <dgm:prSet presAssocID="{1DDE7818-2482-409E-800D-C9EC99C7FE6A}" presName="linearFlow" presStyleCnt="0">
        <dgm:presLayoutVars>
          <dgm:dir/>
          <dgm:animLvl val="lvl"/>
          <dgm:resizeHandles val="exact"/>
        </dgm:presLayoutVars>
      </dgm:prSet>
      <dgm:spPr/>
    </dgm:pt>
    <dgm:pt modelId="{8984B9BB-18C3-6B4F-8C77-482D6C0A6664}" type="pres">
      <dgm:prSet presAssocID="{04AA9F82-1C6B-45C5-9FE5-6E7482D97C2C}" presName="compositeNode" presStyleCnt="0"/>
      <dgm:spPr/>
    </dgm:pt>
    <dgm:pt modelId="{96B30C3F-A83F-6340-B454-ABD56596B18A}" type="pres">
      <dgm:prSet presAssocID="{04AA9F82-1C6B-45C5-9FE5-6E7482D97C2C}" presName="parTx" presStyleLbl="node1" presStyleIdx="0" presStyleCnt="0">
        <dgm:presLayoutVars>
          <dgm:chMax val="0"/>
          <dgm:chPref val="0"/>
          <dgm:bulletEnabled val="1"/>
        </dgm:presLayoutVars>
      </dgm:prSet>
      <dgm:spPr/>
    </dgm:pt>
    <dgm:pt modelId="{C040FD0C-0CB1-A34F-BCF1-34502EF2DA98}" type="pres">
      <dgm:prSet presAssocID="{04AA9F82-1C6B-45C5-9FE5-6E7482D97C2C}" presName="parSh" presStyleCnt="0"/>
      <dgm:spPr/>
    </dgm:pt>
    <dgm:pt modelId="{A6D84FD0-E9B7-ED41-8C66-1DEF729FFEA2}" type="pres">
      <dgm:prSet presAssocID="{04AA9F82-1C6B-45C5-9FE5-6E7482D97C2C}" presName="lineNode" presStyleLbl="alignAccFollowNode1" presStyleIdx="0" presStyleCnt="18"/>
      <dgm:spPr/>
    </dgm:pt>
    <dgm:pt modelId="{D4F78C77-80A7-A64C-9E08-2944F9B3DB60}" type="pres">
      <dgm:prSet presAssocID="{04AA9F82-1C6B-45C5-9FE5-6E7482D97C2C}" presName="lineArrowNode" presStyleLbl="alignAccFollowNode1" presStyleIdx="1" presStyleCnt="18"/>
      <dgm:spPr/>
    </dgm:pt>
    <dgm:pt modelId="{46A6A05F-8E4F-EC42-A1B7-49DF3EB32153}" type="pres">
      <dgm:prSet presAssocID="{FFF830A9-D6D2-459A-BADC-6D139047050F}" presName="sibTransNodeCircle" presStyleLbl="alignNode1" presStyleIdx="0" presStyleCnt="6">
        <dgm:presLayoutVars>
          <dgm:chMax val="0"/>
          <dgm:bulletEnabled/>
        </dgm:presLayoutVars>
      </dgm:prSet>
      <dgm:spPr/>
    </dgm:pt>
    <dgm:pt modelId="{2C9049D4-C905-194B-87C4-DF0705D27205}" type="pres">
      <dgm:prSet presAssocID="{FFF830A9-D6D2-459A-BADC-6D139047050F}" presName="spacerBetweenCircleAndCallout" presStyleCnt="0">
        <dgm:presLayoutVars/>
      </dgm:prSet>
      <dgm:spPr/>
    </dgm:pt>
    <dgm:pt modelId="{2CB26BF2-DF9E-4D43-BD85-B29EE7D49674}" type="pres">
      <dgm:prSet presAssocID="{04AA9F82-1C6B-45C5-9FE5-6E7482D97C2C}" presName="nodeText" presStyleLbl="alignAccFollowNode1" presStyleIdx="2" presStyleCnt="18">
        <dgm:presLayoutVars>
          <dgm:bulletEnabled val="1"/>
        </dgm:presLayoutVars>
      </dgm:prSet>
      <dgm:spPr/>
    </dgm:pt>
    <dgm:pt modelId="{8B2BC2F7-5277-C34A-A220-4E1C8D0D5A2D}" type="pres">
      <dgm:prSet presAssocID="{FFF830A9-D6D2-459A-BADC-6D139047050F}" presName="sibTransComposite" presStyleCnt="0"/>
      <dgm:spPr/>
    </dgm:pt>
    <dgm:pt modelId="{CD5C9CA2-7BCD-674B-B5DC-5A761632B8E4}" type="pres">
      <dgm:prSet presAssocID="{5D2A6280-8090-4EA0-A2FC-1D18BE3BFB87}" presName="compositeNode" presStyleCnt="0"/>
      <dgm:spPr/>
    </dgm:pt>
    <dgm:pt modelId="{FA02EF48-3BC2-6D43-AF27-AB6904382CBE}" type="pres">
      <dgm:prSet presAssocID="{5D2A6280-8090-4EA0-A2FC-1D18BE3BFB87}" presName="parTx" presStyleLbl="node1" presStyleIdx="0" presStyleCnt="0">
        <dgm:presLayoutVars>
          <dgm:chMax val="0"/>
          <dgm:chPref val="0"/>
          <dgm:bulletEnabled val="1"/>
        </dgm:presLayoutVars>
      </dgm:prSet>
      <dgm:spPr/>
    </dgm:pt>
    <dgm:pt modelId="{CBA73E2A-39D8-4340-AB89-C25A6F3D2D4A}" type="pres">
      <dgm:prSet presAssocID="{5D2A6280-8090-4EA0-A2FC-1D18BE3BFB87}" presName="parSh" presStyleCnt="0"/>
      <dgm:spPr/>
    </dgm:pt>
    <dgm:pt modelId="{5C680BDB-ABC2-354E-B724-2B0C0E7182C4}" type="pres">
      <dgm:prSet presAssocID="{5D2A6280-8090-4EA0-A2FC-1D18BE3BFB87}" presName="lineNode" presStyleLbl="alignAccFollowNode1" presStyleIdx="3" presStyleCnt="18"/>
      <dgm:spPr/>
    </dgm:pt>
    <dgm:pt modelId="{331B1152-174C-A14F-8CA2-A17A57C25810}" type="pres">
      <dgm:prSet presAssocID="{5D2A6280-8090-4EA0-A2FC-1D18BE3BFB87}" presName="lineArrowNode" presStyleLbl="alignAccFollowNode1" presStyleIdx="4" presStyleCnt="18"/>
      <dgm:spPr/>
    </dgm:pt>
    <dgm:pt modelId="{3E26130A-6A0E-D146-8FD4-8A05C7CA8F1A}" type="pres">
      <dgm:prSet presAssocID="{787AB0FF-8FAE-4C6E-B3BB-3706A8E9E524}" presName="sibTransNodeCircle" presStyleLbl="alignNode1" presStyleIdx="1" presStyleCnt="6">
        <dgm:presLayoutVars>
          <dgm:chMax val="0"/>
          <dgm:bulletEnabled/>
        </dgm:presLayoutVars>
      </dgm:prSet>
      <dgm:spPr/>
    </dgm:pt>
    <dgm:pt modelId="{F4B3835F-6270-F243-BAF4-2FB3367307EC}" type="pres">
      <dgm:prSet presAssocID="{787AB0FF-8FAE-4C6E-B3BB-3706A8E9E524}" presName="spacerBetweenCircleAndCallout" presStyleCnt="0">
        <dgm:presLayoutVars/>
      </dgm:prSet>
      <dgm:spPr/>
    </dgm:pt>
    <dgm:pt modelId="{5889498E-EE73-8447-B188-8222AB21C199}" type="pres">
      <dgm:prSet presAssocID="{5D2A6280-8090-4EA0-A2FC-1D18BE3BFB87}" presName="nodeText" presStyleLbl="alignAccFollowNode1" presStyleIdx="5" presStyleCnt="18">
        <dgm:presLayoutVars>
          <dgm:bulletEnabled val="1"/>
        </dgm:presLayoutVars>
      </dgm:prSet>
      <dgm:spPr/>
    </dgm:pt>
    <dgm:pt modelId="{353D5439-0F2B-0140-9EE8-FC2E497B2D51}" type="pres">
      <dgm:prSet presAssocID="{787AB0FF-8FAE-4C6E-B3BB-3706A8E9E524}" presName="sibTransComposite" presStyleCnt="0"/>
      <dgm:spPr/>
    </dgm:pt>
    <dgm:pt modelId="{15A3D76A-D97D-584A-975A-AD655B1D1111}" type="pres">
      <dgm:prSet presAssocID="{36B14462-0710-495B-AD2B-4254D6FF45AE}" presName="compositeNode" presStyleCnt="0"/>
      <dgm:spPr/>
    </dgm:pt>
    <dgm:pt modelId="{1BB1A6BF-CE2E-4948-BA7F-BAABD320C78E}" type="pres">
      <dgm:prSet presAssocID="{36B14462-0710-495B-AD2B-4254D6FF45AE}" presName="parTx" presStyleLbl="node1" presStyleIdx="0" presStyleCnt="0">
        <dgm:presLayoutVars>
          <dgm:chMax val="0"/>
          <dgm:chPref val="0"/>
          <dgm:bulletEnabled val="1"/>
        </dgm:presLayoutVars>
      </dgm:prSet>
      <dgm:spPr/>
    </dgm:pt>
    <dgm:pt modelId="{6970E3E2-4E22-2645-85D0-DB5952A77608}" type="pres">
      <dgm:prSet presAssocID="{36B14462-0710-495B-AD2B-4254D6FF45AE}" presName="parSh" presStyleCnt="0"/>
      <dgm:spPr/>
    </dgm:pt>
    <dgm:pt modelId="{28F3BDD1-2FF3-B644-8E76-4B1A7FCE04C5}" type="pres">
      <dgm:prSet presAssocID="{36B14462-0710-495B-AD2B-4254D6FF45AE}" presName="lineNode" presStyleLbl="alignAccFollowNode1" presStyleIdx="6" presStyleCnt="18"/>
      <dgm:spPr/>
    </dgm:pt>
    <dgm:pt modelId="{A667E5E4-88DD-AC4B-AB8B-8955B50E4233}" type="pres">
      <dgm:prSet presAssocID="{36B14462-0710-495B-AD2B-4254D6FF45AE}" presName="lineArrowNode" presStyleLbl="alignAccFollowNode1" presStyleIdx="7" presStyleCnt="18"/>
      <dgm:spPr/>
    </dgm:pt>
    <dgm:pt modelId="{E4114FC1-EEA6-8C4E-9EFC-A4B22189B09F}" type="pres">
      <dgm:prSet presAssocID="{E1750BBD-3E35-4D86-83C7-E6AA7F859830}" presName="sibTransNodeCircle" presStyleLbl="alignNode1" presStyleIdx="2" presStyleCnt="6">
        <dgm:presLayoutVars>
          <dgm:chMax val="0"/>
          <dgm:bulletEnabled/>
        </dgm:presLayoutVars>
      </dgm:prSet>
      <dgm:spPr/>
    </dgm:pt>
    <dgm:pt modelId="{A41EA0D9-DBE2-3F4D-A8CB-DECFF26716B4}" type="pres">
      <dgm:prSet presAssocID="{E1750BBD-3E35-4D86-83C7-E6AA7F859830}" presName="spacerBetweenCircleAndCallout" presStyleCnt="0">
        <dgm:presLayoutVars/>
      </dgm:prSet>
      <dgm:spPr/>
    </dgm:pt>
    <dgm:pt modelId="{B1879B06-9F6D-7D4E-A465-4EF61B7B4B0C}" type="pres">
      <dgm:prSet presAssocID="{36B14462-0710-495B-AD2B-4254D6FF45AE}" presName="nodeText" presStyleLbl="alignAccFollowNode1" presStyleIdx="8" presStyleCnt="18">
        <dgm:presLayoutVars>
          <dgm:bulletEnabled val="1"/>
        </dgm:presLayoutVars>
      </dgm:prSet>
      <dgm:spPr/>
    </dgm:pt>
    <dgm:pt modelId="{371783AD-80F4-594E-B1ED-38F38EC5CD51}" type="pres">
      <dgm:prSet presAssocID="{E1750BBD-3E35-4D86-83C7-E6AA7F859830}" presName="sibTransComposite" presStyleCnt="0"/>
      <dgm:spPr/>
    </dgm:pt>
    <dgm:pt modelId="{CEF4DC28-E1C4-D040-BD71-268E9C8D9167}" type="pres">
      <dgm:prSet presAssocID="{CBE563AE-98BE-442C-9D8D-64884B8106C4}" presName="compositeNode" presStyleCnt="0"/>
      <dgm:spPr/>
    </dgm:pt>
    <dgm:pt modelId="{9D66321B-B0BA-8845-ABE0-80647F387877}" type="pres">
      <dgm:prSet presAssocID="{CBE563AE-98BE-442C-9D8D-64884B8106C4}" presName="parTx" presStyleLbl="node1" presStyleIdx="0" presStyleCnt="0">
        <dgm:presLayoutVars>
          <dgm:chMax val="0"/>
          <dgm:chPref val="0"/>
          <dgm:bulletEnabled val="1"/>
        </dgm:presLayoutVars>
      </dgm:prSet>
      <dgm:spPr/>
    </dgm:pt>
    <dgm:pt modelId="{F01ACCF8-4924-A241-A164-14D26691CF6D}" type="pres">
      <dgm:prSet presAssocID="{CBE563AE-98BE-442C-9D8D-64884B8106C4}" presName="parSh" presStyleCnt="0"/>
      <dgm:spPr/>
    </dgm:pt>
    <dgm:pt modelId="{5FA0ED9F-F230-1843-BC6E-87E7EE960BF7}" type="pres">
      <dgm:prSet presAssocID="{CBE563AE-98BE-442C-9D8D-64884B8106C4}" presName="lineNode" presStyleLbl="alignAccFollowNode1" presStyleIdx="9" presStyleCnt="18"/>
      <dgm:spPr/>
    </dgm:pt>
    <dgm:pt modelId="{DAA4B436-2756-6241-BC03-BBCF3B361A37}" type="pres">
      <dgm:prSet presAssocID="{CBE563AE-98BE-442C-9D8D-64884B8106C4}" presName="lineArrowNode" presStyleLbl="alignAccFollowNode1" presStyleIdx="10" presStyleCnt="18"/>
      <dgm:spPr/>
    </dgm:pt>
    <dgm:pt modelId="{887633D6-573D-5247-A6A0-FE72A0738B1B}" type="pres">
      <dgm:prSet presAssocID="{C12F97E2-3B19-4B93-A070-45F0B80156C3}" presName="sibTransNodeCircle" presStyleLbl="alignNode1" presStyleIdx="3" presStyleCnt="6">
        <dgm:presLayoutVars>
          <dgm:chMax val="0"/>
          <dgm:bulletEnabled/>
        </dgm:presLayoutVars>
      </dgm:prSet>
      <dgm:spPr/>
    </dgm:pt>
    <dgm:pt modelId="{2CFD02D0-525F-014F-B09B-07C5CD0C6C0B}" type="pres">
      <dgm:prSet presAssocID="{C12F97E2-3B19-4B93-A070-45F0B80156C3}" presName="spacerBetweenCircleAndCallout" presStyleCnt="0">
        <dgm:presLayoutVars/>
      </dgm:prSet>
      <dgm:spPr/>
    </dgm:pt>
    <dgm:pt modelId="{C7DF0FE3-1809-AA4C-832E-FDAA00949433}" type="pres">
      <dgm:prSet presAssocID="{CBE563AE-98BE-442C-9D8D-64884B8106C4}" presName="nodeText" presStyleLbl="alignAccFollowNode1" presStyleIdx="11" presStyleCnt="18">
        <dgm:presLayoutVars>
          <dgm:bulletEnabled val="1"/>
        </dgm:presLayoutVars>
      </dgm:prSet>
      <dgm:spPr/>
    </dgm:pt>
    <dgm:pt modelId="{76B4393D-7CA1-2C43-94A5-C29B12A881DF}" type="pres">
      <dgm:prSet presAssocID="{C12F97E2-3B19-4B93-A070-45F0B80156C3}" presName="sibTransComposite" presStyleCnt="0"/>
      <dgm:spPr/>
    </dgm:pt>
    <dgm:pt modelId="{0B95E51E-AC9D-7545-87D7-95BDD4888E89}" type="pres">
      <dgm:prSet presAssocID="{C5AC1CD0-39B8-4A80-998F-37C92654B696}" presName="compositeNode" presStyleCnt="0"/>
      <dgm:spPr/>
    </dgm:pt>
    <dgm:pt modelId="{464929AC-0238-0042-B820-1741817947B3}" type="pres">
      <dgm:prSet presAssocID="{C5AC1CD0-39B8-4A80-998F-37C92654B696}" presName="parTx" presStyleLbl="node1" presStyleIdx="0" presStyleCnt="0">
        <dgm:presLayoutVars>
          <dgm:chMax val="0"/>
          <dgm:chPref val="0"/>
          <dgm:bulletEnabled val="1"/>
        </dgm:presLayoutVars>
      </dgm:prSet>
      <dgm:spPr/>
    </dgm:pt>
    <dgm:pt modelId="{0FA2099D-310F-FC4E-BDA8-E90D99F3FEC1}" type="pres">
      <dgm:prSet presAssocID="{C5AC1CD0-39B8-4A80-998F-37C92654B696}" presName="parSh" presStyleCnt="0"/>
      <dgm:spPr/>
    </dgm:pt>
    <dgm:pt modelId="{6F3FC494-0521-5D46-8713-D15C23F50346}" type="pres">
      <dgm:prSet presAssocID="{C5AC1CD0-39B8-4A80-998F-37C92654B696}" presName="lineNode" presStyleLbl="alignAccFollowNode1" presStyleIdx="12" presStyleCnt="18"/>
      <dgm:spPr/>
    </dgm:pt>
    <dgm:pt modelId="{5E2A87A8-9FCD-CB4A-9930-72292FADADFF}" type="pres">
      <dgm:prSet presAssocID="{C5AC1CD0-39B8-4A80-998F-37C92654B696}" presName="lineArrowNode" presStyleLbl="alignAccFollowNode1" presStyleIdx="13" presStyleCnt="18"/>
      <dgm:spPr/>
    </dgm:pt>
    <dgm:pt modelId="{A1E582B1-28AD-CA45-939F-C29F3811CCC4}" type="pres">
      <dgm:prSet presAssocID="{A01576CF-49CF-47FD-8494-5AD62F2F563B}" presName="sibTransNodeCircle" presStyleLbl="alignNode1" presStyleIdx="4" presStyleCnt="6">
        <dgm:presLayoutVars>
          <dgm:chMax val="0"/>
          <dgm:bulletEnabled/>
        </dgm:presLayoutVars>
      </dgm:prSet>
      <dgm:spPr/>
    </dgm:pt>
    <dgm:pt modelId="{CAEB0C33-A715-5B45-B648-63A0EE9F38AA}" type="pres">
      <dgm:prSet presAssocID="{A01576CF-49CF-47FD-8494-5AD62F2F563B}" presName="spacerBetweenCircleAndCallout" presStyleCnt="0">
        <dgm:presLayoutVars/>
      </dgm:prSet>
      <dgm:spPr/>
    </dgm:pt>
    <dgm:pt modelId="{2E9CA42B-37D3-0045-839F-910178F0B27F}" type="pres">
      <dgm:prSet presAssocID="{C5AC1CD0-39B8-4A80-998F-37C92654B696}" presName="nodeText" presStyleLbl="alignAccFollowNode1" presStyleIdx="14" presStyleCnt="18" custScaleX="112050">
        <dgm:presLayoutVars>
          <dgm:bulletEnabled val="1"/>
        </dgm:presLayoutVars>
      </dgm:prSet>
      <dgm:spPr/>
    </dgm:pt>
    <dgm:pt modelId="{144817FE-D007-3D48-889E-7A47AA58FEB4}" type="pres">
      <dgm:prSet presAssocID="{A01576CF-49CF-47FD-8494-5AD62F2F563B}" presName="sibTransComposite" presStyleCnt="0"/>
      <dgm:spPr/>
    </dgm:pt>
    <dgm:pt modelId="{09D4483E-A6BD-0941-8D8A-3F601683ADD4}" type="pres">
      <dgm:prSet presAssocID="{9F43283D-CE74-4AC8-A8B3-CB96CD324E5A}" presName="compositeNode" presStyleCnt="0"/>
      <dgm:spPr/>
    </dgm:pt>
    <dgm:pt modelId="{3842C73F-8F76-1649-BD62-DBCB25B69E36}" type="pres">
      <dgm:prSet presAssocID="{9F43283D-CE74-4AC8-A8B3-CB96CD324E5A}" presName="parTx" presStyleLbl="node1" presStyleIdx="0" presStyleCnt="0">
        <dgm:presLayoutVars>
          <dgm:chMax val="0"/>
          <dgm:chPref val="0"/>
          <dgm:bulletEnabled val="1"/>
        </dgm:presLayoutVars>
      </dgm:prSet>
      <dgm:spPr/>
    </dgm:pt>
    <dgm:pt modelId="{515FCB26-B035-8148-BC2A-D2541D96C762}" type="pres">
      <dgm:prSet presAssocID="{9F43283D-CE74-4AC8-A8B3-CB96CD324E5A}" presName="parSh" presStyleCnt="0"/>
      <dgm:spPr/>
    </dgm:pt>
    <dgm:pt modelId="{E17D7D93-2499-1E46-A53D-F68C5A9AE338}" type="pres">
      <dgm:prSet presAssocID="{9F43283D-CE74-4AC8-A8B3-CB96CD324E5A}" presName="lineNode" presStyleLbl="alignAccFollowNode1" presStyleIdx="15" presStyleCnt="18"/>
      <dgm:spPr/>
    </dgm:pt>
    <dgm:pt modelId="{049F169F-CF9A-EC4F-AE4C-39D2BC800A01}" type="pres">
      <dgm:prSet presAssocID="{9F43283D-CE74-4AC8-A8B3-CB96CD324E5A}" presName="lineArrowNode" presStyleLbl="alignAccFollowNode1" presStyleIdx="16" presStyleCnt="18"/>
      <dgm:spPr/>
    </dgm:pt>
    <dgm:pt modelId="{82ED0714-66FF-114C-BED0-DE1CB153FEE3}" type="pres">
      <dgm:prSet presAssocID="{2A206040-9849-483A-B88A-012DE8996CB5}" presName="sibTransNodeCircle" presStyleLbl="alignNode1" presStyleIdx="5" presStyleCnt="6">
        <dgm:presLayoutVars>
          <dgm:chMax val="0"/>
          <dgm:bulletEnabled/>
        </dgm:presLayoutVars>
      </dgm:prSet>
      <dgm:spPr/>
    </dgm:pt>
    <dgm:pt modelId="{64D367B6-E258-604A-8B47-EA41921636A0}" type="pres">
      <dgm:prSet presAssocID="{2A206040-9849-483A-B88A-012DE8996CB5}" presName="spacerBetweenCircleAndCallout" presStyleCnt="0">
        <dgm:presLayoutVars/>
      </dgm:prSet>
      <dgm:spPr/>
    </dgm:pt>
    <dgm:pt modelId="{FC8605C7-DE26-D945-9314-E31F022EE1BB}" type="pres">
      <dgm:prSet presAssocID="{9F43283D-CE74-4AC8-A8B3-CB96CD324E5A}" presName="nodeText" presStyleLbl="alignAccFollowNode1" presStyleIdx="17" presStyleCnt="18">
        <dgm:presLayoutVars>
          <dgm:bulletEnabled val="1"/>
        </dgm:presLayoutVars>
      </dgm:prSet>
      <dgm:spPr/>
    </dgm:pt>
  </dgm:ptLst>
  <dgm:cxnLst>
    <dgm:cxn modelId="{AD457A08-753C-854F-98DC-D27821BC7645}" type="presOf" srcId="{9F43283D-CE74-4AC8-A8B3-CB96CD324E5A}" destId="{FC8605C7-DE26-D945-9314-E31F022EE1BB}" srcOrd="0" destOrd="0" presId="urn:microsoft.com/office/officeart/2016/7/layout/LinearArrowProcessNumbered"/>
    <dgm:cxn modelId="{89253720-73D1-4437-835D-6C0CA8E51A77}" srcId="{1DDE7818-2482-409E-800D-C9EC99C7FE6A}" destId="{5D2A6280-8090-4EA0-A2FC-1D18BE3BFB87}" srcOrd="1" destOrd="0" parTransId="{7C807DCD-B801-45E3-88F8-25485A0E15FD}" sibTransId="{787AB0FF-8FAE-4C6E-B3BB-3706A8E9E524}"/>
    <dgm:cxn modelId="{CF714127-4F36-1C41-A4CD-6AF2A71D0C50}" type="presOf" srcId="{5D2A6280-8090-4EA0-A2FC-1D18BE3BFB87}" destId="{5889498E-EE73-8447-B188-8222AB21C199}" srcOrd="0" destOrd="0" presId="urn:microsoft.com/office/officeart/2016/7/layout/LinearArrowProcessNumbered"/>
    <dgm:cxn modelId="{604A005B-CDF3-42D2-B9E0-40E3902861A7}" srcId="{1DDE7818-2482-409E-800D-C9EC99C7FE6A}" destId="{36B14462-0710-495B-AD2B-4254D6FF45AE}" srcOrd="2" destOrd="0" parTransId="{EF80086C-BFEF-406C-A54C-C08E0FB28B62}" sibTransId="{E1750BBD-3E35-4D86-83C7-E6AA7F859830}"/>
    <dgm:cxn modelId="{D0EABD5C-7FFF-9144-8179-86B8E1569CB1}" type="presOf" srcId="{787AB0FF-8FAE-4C6E-B3BB-3706A8E9E524}" destId="{3E26130A-6A0E-D146-8FD4-8A05C7CA8F1A}" srcOrd="0" destOrd="0" presId="urn:microsoft.com/office/officeart/2016/7/layout/LinearArrowProcessNumbered"/>
    <dgm:cxn modelId="{EF8CC75F-0AEE-9C42-B017-4345FEEE244D}" type="presOf" srcId="{2A206040-9849-483A-B88A-012DE8996CB5}" destId="{82ED0714-66FF-114C-BED0-DE1CB153FEE3}" srcOrd="0" destOrd="0" presId="urn:microsoft.com/office/officeart/2016/7/layout/LinearArrowProcessNumbered"/>
    <dgm:cxn modelId="{77436264-2536-CF41-854F-B931FE72D976}" type="presOf" srcId="{C12F97E2-3B19-4B93-A070-45F0B80156C3}" destId="{887633D6-573D-5247-A6A0-FE72A0738B1B}" srcOrd="0" destOrd="0" presId="urn:microsoft.com/office/officeart/2016/7/layout/LinearArrowProcessNumbered"/>
    <dgm:cxn modelId="{C7AE6575-3907-4CCF-A151-9634525EC436}" srcId="{1DDE7818-2482-409E-800D-C9EC99C7FE6A}" destId="{04AA9F82-1C6B-45C5-9FE5-6E7482D97C2C}" srcOrd="0" destOrd="0" parTransId="{D08F00D1-704B-467A-B1E8-38DA99C5FA1A}" sibTransId="{FFF830A9-D6D2-459A-BADC-6D139047050F}"/>
    <dgm:cxn modelId="{058BDA7B-F9F5-684B-967E-E609FC4E0B96}" type="presOf" srcId="{E1750BBD-3E35-4D86-83C7-E6AA7F859830}" destId="{E4114FC1-EEA6-8C4E-9EFC-A4B22189B09F}" srcOrd="0" destOrd="0" presId="urn:microsoft.com/office/officeart/2016/7/layout/LinearArrowProcessNumbered"/>
    <dgm:cxn modelId="{4F73E787-1998-2043-96A1-0796DAF51B56}" type="presOf" srcId="{1DDE7818-2482-409E-800D-C9EC99C7FE6A}" destId="{59A4C27A-2518-D943-A5BF-DEC3EEFFEBB2}" srcOrd="0" destOrd="0" presId="urn:microsoft.com/office/officeart/2016/7/layout/LinearArrowProcessNumbered"/>
    <dgm:cxn modelId="{82A4169A-5E34-DF44-8289-EB92F783AFC5}" type="presOf" srcId="{04AA9F82-1C6B-45C5-9FE5-6E7482D97C2C}" destId="{2CB26BF2-DF9E-4D43-BD85-B29EE7D49674}" srcOrd="0" destOrd="0" presId="urn:microsoft.com/office/officeart/2016/7/layout/LinearArrowProcessNumbered"/>
    <dgm:cxn modelId="{D8AD65A7-113E-4DC1-9F74-DF7175891E82}" srcId="{1DDE7818-2482-409E-800D-C9EC99C7FE6A}" destId="{9F43283D-CE74-4AC8-A8B3-CB96CD324E5A}" srcOrd="5" destOrd="0" parTransId="{40EAD6C7-AE47-4AFD-B086-9E5899485948}" sibTransId="{2A206040-9849-483A-B88A-012DE8996CB5}"/>
    <dgm:cxn modelId="{9FF20BAF-9189-304B-AFEB-0996FDF75BFE}" type="presOf" srcId="{CBE563AE-98BE-442C-9D8D-64884B8106C4}" destId="{C7DF0FE3-1809-AA4C-832E-FDAA00949433}" srcOrd="0" destOrd="0" presId="urn:microsoft.com/office/officeart/2016/7/layout/LinearArrowProcessNumbered"/>
    <dgm:cxn modelId="{B03415B3-B8DB-4587-AB3B-C58C6CF373AB}" srcId="{1DDE7818-2482-409E-800D-C9EC99C7FE6A}" destId="{CBE563AE-98BE-442C-9D8D-64884B8106C4}" srcOrd="3" destOrd="0" parTransId="{1B73425A-7242-4E99-B0EE-2CDCC855ECB1}" sibTransId="{C12F97E2-3B19-4B93-A070-45F0B80156C3}"/>
    <dgm:cxn modelId="{302010B8-DBBB-3C46-8286-AB6843B1175B}" type="presOf" srcId="{C5AC1CD0-39B8-4A80-998F-37C92654B696}" destId="{2E9CA42B-37D3-0045-839F-910178F0B27F}" srcOrd="0" destOrd="0" presId="urn:microsoft.com/office/officeart/2016/7/layout/LinearArrowProcessNumbered"/>
    <dgm:cxn modelId="{00B857BB-A300-8347-802F-51E965D46EC0}" type="presOf" srcId="{FFF830A9-D6D2-459A-BADC-6D139047050F}" destId="{46A6A05F-8E4F-EC42-A1B7-49DF3EB32153}" srcOrd="0" destOrd="0" presId="urn:microsoft.com/office/officeart/2016/7/layout/LinearArrowProcessNumbered"/>
    <dgm:cxn modelId="{86F7C6BF-8D09-5B44-9D10-6211F0E2B514}" type="presOf" srcId="{36B14462-0710-495B-AD2B-4254D6FF45AE}" destId="{B1879B06-9F6D-7D4E-A465-4EF61B7B4B0C}" srcOrd="0" destOrd="0" presId="urn:microsoft.com/office/officeart/2016/7/layout/LinearArrowProcessNumbered"/>
    <dgm:cxn modelId="{49622CCB-781E-B444-980A-93B3A7AFF5E1}" type="presOf" srcId="{A01576CF-49CF-47FD-8494-5AD62F2F563B}" destId="{A1E582B1-28AD-CA45-939F-C29F3811CCC4}" srcOrd="0" destOrd="0" presId="urn:microsoft.com/office/officeart/2016/7/layout/LinearArrowProcessNumbered"/>
    <dgm:cxn modelId="{1DEEF5D6-83EF-4C51-8111-D53101618C58}" srcId="{1DDE7818-2482-409E-800D-C9EC99C7FE6A}" destId="{C5AC1CD0-39B8-4A80-998F-37C92654B696}" srcOrd="4" destOrd="0" parTransId="{07897FF8-D0AB-48B7-BE95-903AE4E9279F}" sibTransId="{A01576CF-49CF-47FD-8494-5AD62F2F563B}"/>
    <dgm:cxn modelId="{E640C7DB-D6C3-DD48-9BCA-C088E73A9038}" type="presParOf" srcId="{59A4C27A-2518-D943-A5BF-DEC3EEFFEBB2}" destId="{8984B9BB-18C3-6B4F-8C77-482D6C0A6664}" srcOrd="0" destOrd="0" presId="urn:microsoft.com/office/officeart/2016/7/layout/LinearArrowProcessNumbered"/>
    <dgm:cxn modelId="{8F52C419-5B8F-E447-A6A9-964D38B7CDFF}" type="presParOf" srcId="{8984B9BB-18C3-6B4F-8C77-482D6C0A6664}" destId="{96B30C3F-A83F-6340-B454-ABD56596B18A}" srcOrd="0" destOrd="0" presId="urn:microsoft.com/office/officeart/2016/7/layout/LinearArrowProcessNumbered"/>
    <dgm:cxn modelId="{93ED097B-8076-664F-8C22-5DCACE54C49F}" type="presParOf" srcId="{8984B9BB-18C3-6B4F-8C77-482D6C0A6664}" destId="{C040FD0C-0CB1-A34F-BCF1-34502EF2DA98}" srcOrd="1" destOrd="0" presId="urn:microsoft.com/office/officeart/2016/7/layout/LinearArrowProcessNumbered"/>
    <dgm:cxn modelId="{EE4CB557-127C-3345-AFAF-4D0C3BB3C609}" type="presParOf" srcId="{C040FD0C-0CB1-A34F-BCF1-34502EF2DA98}" destId="{A6D84FD0-E9B7-ED41-8C66-1DEF729FFEA2}" srcOrd="0" destOrd="0" presId="urn:microsoft.com/office/officeart/2016/7/layout/LinearArrowProcessNumbered"/>
    <dgm:cxn modelId="{8BF96364-3E33-224D-BAC0-385EA12A0FD2}" type="presParOf" srcId="{C040FD0C-0CB1-A34F-BCF1-34502EF2DA98}" destId="{D4F78C77-80A7-A64C-9E08-2944F9B3DB60}" srcOrd="1" destOrd="0" presId="urn:microsoft.com/office/officeart/2016/7/layout/LinearArrowProcessNumbered"/>
    <dgm:cxn modelId="{B4CDCD3B-A865-2F47-9D36-B6B8127841CB}" type="presParOf" srcId="{C040FD0C-0CB1-A34F-BCF1-34502EF2DA98}" destId="{46A6A05F-8E4F-EC42-A1B7-49DF3EB32153}" srcOrd="2" destOrd="0" presId="urn:microsoft.com/office/officeart/2016/7/layout/LinearArrowProcessNumbered"/>
    <dgm:cxn modelId="{78340699-BA1E-094F-8C3A-7CA6EED50598}" type="presParOf" srcId="{C040FD0C-0CB1-A34F-BCF1-34502EF2DA98}" destId="{2C9049D4-C905-194B-87C4-DF0705D27205}" srcOrd="3" destOrd="0" presId="urn:microsoft.com/office/officeart/2016/7/layout/LinearArrowProcessNumbered"/>
    <dgm:cxn modelId="{027E9D31-9F26-C249-81C6-F7D2A333D97A}" type="presParOf" srcId="{8984B9BB-18C3-6B4F-8C77-482D6C0A6664}" destId="{2CB26BF2-DF9E-4D43-BD85-B29EE7D49674}" srcOrd="2" destOrd="0" presId="urn:microsoft.com/office/officeart/2016/7/layout/LinearArrowProcessNumbered"/>
    <dgm:cxn modelId="{B615B972-6996-E84E-8847-22BF11852697}" type="presParOf" srcId="{59A4C27A-2518-D943-A5BF-DEC3EEFFEBB2}" destId="{8B2BC2F7-5277-C34A-A220-4E1C8D0D5A2D}" srcOrd="1" destOrd="0" presId="urn:microsoft.com/office/officeart/2016/7/layout/LinearArrowProcessNumbered"/>
    <dgm:cxn modelId="{504E4A86-3D61-BB43-9C69-4D41D511CA5E}" type="presParOf" srcId="{59A4C27A-2518-D943-A5BF-DEC3EEFFEBB2}" destId="{CD5C9CA2-7BCD-674B-B5DC-5A761632B8E4}" srcOrd="2" destOrd="0" presId="urn:microsoft.com/office/officeart/2016/7/layout/LinearArrowProcessNumbered"/>
    <dgm:cxn modelId="{1E5DA5DB-44C1-F240-BB60-E686D956A9BD}" type="presParOf" srcId="{CD5C9CA2-7BCD-674B-B5DC-5A761632B8E4}" destId="{FA02EF48-3BC2-6D43-AF27-AB6904382CBE}" srcOrd="0" destOrd="0" presId="urn:microsoft.com/office/officeart/2016/7/layout/LinearArrowProcessNumbered"/>
    <dgm:cxn modelId="{03CE0A82-EFB1-DE46-9CF4-46442A6E20F0}" type="presParOf" srcId="{CD5C9CA2-7BCD-674B-B5DC-5A761632B8E4}" destId="{CBA73E2A-39D8-4340-AB89-C25A6F3D2D4A}" srcOrd="1" destOrd="0" presId="urn:microsoft.com/office/officeart/2016/7/layout/LinearArrowProcessNumbered"/>
    <dgm:cxn modelId="{56C7EFEB-7339-C64E-AC0B-C2D24C370E95}" type="presParOf" srcId="{CBA73E2A-39D8-4340-AB89-C25A6F3D2D4A}" destId="{5C680BDB-ABC2-354E-B724-2B0C0E7182C4}" srcOrd="0" destOrd="0" presId="urn:microsoft.com/office/officeart/2016/7/layout/LinearArrowProcessNumbered"/>
    <dgm:cxn modelId="{40D7AE60-07B4-504B-9905-64D7E65C2CCC}" type="presParOf" srcId="{CBA73E2A-39D8-4340-AB89-C25A6F3D2D4A}" destId="{331B1152-174C-A14F-8CA2-A17A57C25810}" srcOrd="1" destOrd="0" presId="urn:microsoft.com/office/officeart/2016/7/layout/LinearArrowProcessNumbered"/>
    <dgm:cxn modelId="{85F1DACF-11EE-914E-AA6D-A125F48C4846}" type="presParOf" srcId="{CBA73E2A-39D8-4340-AB89-C25A6F3D2D4A}" destId="{3E26130A-6A0E-D146-8FD4-8A05C7CA8F1A}" srcOrd="2" destOrd="0" presId="urn:microsoft.com/office/officeart/2016/7/layout/LinearArrowProcessNumbered"/>
    <dgm:cxn modelId="{0E6F7D09-D28F-0040-98FB-CFD5F48FEA04}" type="presParOf" srcId="{CBA73E2A-39D8-4340-AB89-C25A6F3D2D4A}" destId="{F4B3835F-6270-F243-BAF4-2FB3367307EC}" srcOrd="3" destOrd="0" presId="urn:microsoft.com/office/officeart/2016/7/layout/LinearArrowProcessNumbered"/>
    <dgm:cxn modelId="{A3F143BB-12A6-0B45-B31D-F119E113500E}" type="presParOf" srcId="{CD5C9CA2-7BCD-674B-B5DC-5A761632B8E4}" destId="{5889498E-EE73-8447-B188-8222AB21C199}" srcOrd="2" destOrd="0" presId="urn:microsoft.com/office/officeart/2016/7/layout/LinearArrowProcessNumbered"/>
    <dgm:cxn modelId="{9BA4369B-C2C8-4D47-8773-1752B832A765}" type="presParOf" srcId="{59A4C27A-2518-D943-A5BF-DEC3EEFFEBB2}" destId="{353D5439-0F2B-0140-9EE8-FC2E497B2D51}" srcOrd="3" destOrd="0" presId="urn:microsoft.com/office/officeart/2016/7/layout/LinearArrowProcessNumbered"/>
    <dgm:cxn modelId="{519A3192-E2A9-EB40-82A5-9196FFF71D39}" type="presParOf" srcId="{59A4C27A-2518-D943-A5BF-DEC3EEFFEBB2}" destId="{15A3D76A-D97D-584A-975A-AD655B1D1111}" srcOrd="4" destOrd="0" presId="urn:microsoft.com/office/officeart/2016/7/layout/LinearArrowProcessNumbered"/>
    <dgm:cxn modelId="{7828FADA-CCE8-C14D-B820-0E2BD434A5C0}" type="presParOf" srcId="{15A3D76A-D97D-584A-975A-AD655B1D1111}" destId="{1BB1A6BF-CE2E-4948-BA7F-BAABD320C78E}" srcOrd="0" destOrd="0" presId="urn:microsoft.com/office/officeart/2016/7/layout/LinearArrowProcessNumbered"/>
    <dgm:cxn modelId="{21D3FD6B-D73F-3D43-8684-3AADC86F6EF0}" type="presParOf" srcId="{15A3D76A-D97D-584A-975A-AD655B1D1111}" destId="{6970E3E2-4E22-2645-85D0-DB5952A77608}" srcOrd="1" destOrd="0" presId="urn:microsoft.com/office/officeart/2016/7/layout/LinearArrowProcessNumbered"/>
    <dgm:cxn modelId="{89BE75F6-DB89-AA4E-951D-23125BFB888A}" type="presParOf" srcId="{6970E3E2-4E22-2645-85D0-DB5952A77608}" destId="{28F3BDD1-2FF3-B644-8E76-4B1A7FCE04C5}" srcOrd="0" destOrd="0" presId="urn:microsoft.com/office/officeart/2016/7/layout/LinearArrowProcessNumbered"/>
    <dgm:cxn modelId="{6324A336-2315-594A-B026-EB53CA9AC813}" type="presParOf" srcId="{6970E3E2-4E22-2645-85D0-DB5952A77608}" destId="{A667E5E4-88DD-AC4B-AB8B-8955B50E4233}" srcOrd="1" destOrd="0" presId="urn:microsoft.com/office/officeart/2016/7/layout/LinearArrowProcessNumbered"/>
    <dgm:cxn modelId="{BC55EFE8-567D-BA45-8314-5F68D31438FE}" type="presParOf" srcId="{6970E3E2-4E22-2645-85D0-DB5952A77608}" destId="{E4114FC1-EEA6-8C4E-9EFC-A4B22189B09F}" srcOrd="2" destOrd="0" presId="urn:microsoft.com/office/officeart/2016/7/layout/LinearArrowProcessNumbered"/>
    <dgm:cxn modelId="{24B68DBC-C2F1-C746-9C14-D587988D9AD5}" type="presParOf" srcId="{6970E3E2-4E22-2645-85D0-DB5952A77608}" destId="{A41EA0D9-DBE2-3F4D-A8CB-DECFF26716B4}" srcOrd="3" destOrd="0" presId="urn:microsoft.com/office/officeart/2016/7/layout/LinearArrowProcessNumbered"/>
    <dgm:cxn modelId="{2C9F2C13-58A0-804D-BAEC-8A1E594DAB1A}" type="presParOf" srcId="{15A3D76A-D97D-584A-975A-AD655B1D1111}" destId="{B1879B06-9F6D-7D4E-A465-4EF61B7B4B0C}" srcOrd="2" destOrd="0" presId="urn:microsoft.com/office/officeart/2016/7/layout/LinearArrowProcessNumbered"/>
    <dgm:cxn modelId="{78534E80-7862-2646-B987-23DDD68B95F2}" type="presParOf" srcId="{59A4C27A-2518-D943-A5BF-DEC3EEFFEBB2}" destId="{371783AD-80F4-594E-B1ED-38F38EC5CD51}" srcOrd="5" destOrd="0" presId="urn:microsoft.com/office/officeart/2016/7/layout/LinearArrowProcessNumbered"/>
    <dgm:cxn modelId="{84033479-EF56-554D-AFD4-85D4D1FDEF26}" type="presParOf" srcId="{59A4C27A-2518-D943-A5BF-DEC3EEFFEBB2}" destId="{CEF4DC28-E1C4-D040-BD71-268E9C8D9167}" srcOrd="6" destOrd="0" presId="urn:microsoft.com/office/officeart/2016/7/layout/LinearArrowProcessNumbered"/>
    <dgm:cxn modelId="{E30E3B6B-7DEA-8F4D-924C-40AAC1BBDB3A}" type="presParOf" srcId="{CEF4DC28-E1C4-D040-BD71-268E9C8D9167}" destId="{9D66321B-B0BA-8845-ABE0-80647F387877}" srcOrd="0" destOrd="0" presId="urn:microsoft.com/office/officeart/2016/7/layout/LinearArrowProcessNumbered"/>
    <dgm:cxn modelId="{2C0B02F5-A504-0F4F-8BE6-CFBC7910A869}" type="presParOf" srcId="{CEF4DC28-E1C4-D040-BD71-268E9C8D9167}" destId="{F01ACCF8-4924-A241-A164-14D26691CF6D}" srcOrd="1" destOrd="0" presId="urn:microsoft.com/office/officeart/2016/7/layout/LinearArrowProcessNumbered"/>
    <dgm:cxn modelId="{67439EE7-A504-7C40-A7F7-E9451EF584CA}" type="presParOf" srcId="{F01ACCF8-4924-A241-A164-14D26691CF6D}" destId="{5FA0ED9F-F230-1843-BC6E-87E7EE960BF7}" srcOrd="0" destOrd="0" presId="urn:microsoft.com/office/officeart/2016/7/layout/LinearArrowProcessNumbered"/>
    <dgm:cxn modelId="{CE4BE164-8B53-294F-B843-5B0260FED07E}" type="presParOf" srcId="{F01ACCF8-4924-A241-A164-14D26691CF6D}" destId="{DAA4B436-2756-6241-BC03-BBCF3B361A37}" srcOrd="1" destOrd="0" presId="urn:microsoft.com/office/officeart/2016/7/layout/LinearArrowProcessNumbered"/>
    <dgm:cxn modelId="{4E58CA2F-6B1C-6848-A434-DE61F6F3B18C}" type="presParOf" srcId="{F01ACCF8-4924-A241-A164-14D26691CF6D}" destId="{887633D6-573D-5247-A6A0-FE72A0738B1B}" srcOrd="2" destOrd="0" presId="urn:microsoft.com/office/officeart/2016/7/layout/LinearArrowProcessNumbered"/>
    <dgm:cxn modelId="{2FA1215C-2A19-BE47-937F-F8B51827D5CC}" type="presParOf" srcId="{F01ACCF8-4924-A241-A164-14D26691CF6D}" destId="{2CFD02D0-525F-014F-B09B-07C5CD0C6C0B}" srcOrd="3" destOrd="0" presId="urn:microsoft.com/office/officeart/2016/7/layout/LinearArrowProcessNumbered"/>
    <dgm:cxn modelId="{4714F82B-9B62-D540-9A64-73BCA1B418FF}" type="presParOf" srcId="{CEF4DC28-E1C4-D040-BD71-268E9C8D9167}" destId="{C7DF0FE3-1809-AA4C-832E-FDAA00949433}" srcOrd="2" destOrd="0" presId="urn:microsoft.com/office/officeart/2016/7/layout/LinearArrowProcessNumbered"/>
    <dgm:cxn modelId="{91E6BEA6-6718-8947-ADB1-C8D7389330BA}" type="presParOf" srcId="{59A4C27A-2518-D943-A5BF-DEC3EEFFEBB2}" destId="{76B4393D-7CA1-2C43-94A5-C29B12A881DF}" srcOrd="7" destOrd="0" presId="urn:microsoft.com/office/officeart/2016/7/layout/LinearArrowProcessNumbered"/>
    <dgm:cxn modelId="{86C3EF6B-4EE9-E64A-964D-443F5C45F00F}" type="presParOf" srcId="{59A4C27A-2518-D943-A5BF-DEC3EEFFEBB2}" destId="{0B95E51E-AC9D-7545-87D7-95BDD4888E89}" srcOrd="8" destOrd="0" presId="urn:microsoft.com/office/officeart/2016/7/layout/LinearArrowProcessNumbered"/>
    <dgm:cxn modelId="{31EC88A6-57A9-FF4D-AB2D-C41693F37747}" type="presParOf" srcId="{0B95E51E-AC9D-7545-87D7-95BDD4888E89}" destId="{464929AC-0238-0042-B820-1741817947B3}" srcOrd="0" destOrd="0" presId="urn:microsoft.com/office/officeart/2016/7/layout/LinearArrowProcessNumbered"/>
    <dgm:cxn modelId="{118405DC-93ED-8845-8425-3949F46849C7}" type="presParOf" srcId="{0B95E51E-AC9D-7545-87D7-95BDD4888E89}" destId="{0FA2099D-310F-FC4E-BDA8-E90D99F3FEC1}" srcOrd="1" destOrd="0" presId="urn:microsoft.com/office/officeart/2016/7/layout/LinearArrowProcessNumbered"/>
    <dgm:cxn modelId="{D80B0462-BCA4-E74D-8BF4-09EB77B8589C}" type="presParOf" srcId="{0FA2099D-310F-FC4E-BDA8-E90D99F3FEC1}" destId="{6F3FC494-0521-5D46-8713-D15C23F50346}" srcOrd="0" destOrd="0" presId="urn:microsoft.com/office/officeart/2016/7/layout/LinearArrowProcessNumbered"/>
    <dgm:cxn modelId="{F6D53CA8-1A4F-224B-B149-878C7D4F703C}" type="presParOf" srcId="{0FA2099D-310F-FC4E-BDA8-E90D99F3FEC1}" destId="{5E2A87A8-9FCD-CB4A-9930-72292FADADFF}" srcOrd="1" destOrd="0" presId="urn:microsoft.com/office/officeart/2016/7/layout/LinearArrowProcessNumbered"/>
    <dgm:cxn modelId="{94A268AA-FA0D-4749-AAF2-94FC0F870521}" type="presParOf" srcId="{0FA2099D-310F-FC4E-BDA8-E90D99F3FEC1}" destId="{A1E582B1-28AD-CA45-939F-C29F3811CCC4}" srcOrd="2" destOrd="0" presId="urn:microsoft.com/office/officeart/2016/7/layout/LinearArrowProcessNumbered"/>
    <dgm:cxn modelId="{987F1C28-4DCF-8A42-9E28-18F66F7A4720}" type="presParOf" srcId="{0FA2099D-310F-FC4E-BDA8-E90D99F3FEC1}" destId="{CAEB0C33-A715-5B45-B648-63A0EE9F38AA}" srcOrd="3" destOrd="0" presId="urn:microsoft.com/office/officeart/2016/7/layout/LinearArrowProcessNumbered"/>
    <dgm:cxn modelId="{47A370E7-AEBA-CF45-9018-2D266FBF8886}" type="presParOf" srcId="{0B95E51E-AC9D-7545-87D7-95BDD4888E89}" destId="{2E9CA42B-37D3-0045-839F-910178F0B27F}" srcOrd="2" destOrd="0" presId="urn:microsoft.com/office/officeart/2016/7/layout/LinearArrowProcessNumbered"/>
    <dgm:cxn modelId="{17984BBE-2138-D745-A33B-D4035CF749D5}" type="presParOf" srcId="{59A4C27A-2518-D943-A5BF-DEC3EEFFEBB2}" destId="{144817FE-D007-3D48-889E-7A47AA58FEB4}" srcOrd="9" destOrd="0" presId="urn:microsoft.com/office/officeart/2016/7/layout/LinearArrowProcessNumbered"/>
    <dgm:cxn modelId="{1B2D9FA4-08F8-4C43-AD94-5EB7258D57AA}" type="presParOf" srcId="{59A4C27A-2518-D943-A5BF-DEC3EEFFEBB2}" destId="{09D4483E-A6BD-0941-8D8A-3F601683ADD4}" srcOrd="10" destOrd="0" presId="urn:microsoft.com/office/officeart/2016/7/layout/LinearArrowProcessNumbered"/>
    <dgm:cxn modelId="{1702D483-881C-884B-8AC8-6C3BF136F632}" type="presParOf" srcId="{09D4483E-A6BD-0941-8D8A-3F601683ADD4}" destId="{3842C73F-8F76-1649-BD62-DBCB25B69E36}" srcOrd="0" destOrd="0" presId="urn:microsoft.com/office/officeart/2016/7/layout/LinearArrowProcessNumbered"/>
    <dgm:cxn modelId="{03F452B2-9FDF-CA4C-9FA3-6FE6B0B62146}" type="presParOf" srcId="{09D4483E-A6BD-0941-8D8A-3F601683ADD4}" destId="{515FCB26-B035-8148-BC2A-D2541D96C762}" srcOrd="1" destOrd="0" presId="urn:microsoft.com/office/officeart/2016/7/layout/LinearArrowProcessNumbered"/>
    <dgm:cxn modelId="{435AE205-FDE2-8140-8E41-97D5DCB680DC}" type="presParOf" srcId="{515FCB26-B035-8148-BC2A-D2541D96C762}" destId="{E17D7D93-2499-1E46-A53D-F68C5A9AE338}" srcOrd="0" destOrd="0" presId="urn:microsoft.com/office/officeart/2016/7/layout/LinearArrowProcessNumbered"/>
    <dgm:cxn modelId="{04129DB0-A022-9F48-BCD2-005EB69A5F81}" type="presParOf" srcId="{515FCB26-B035-8148-BC2A-D2541D96C762}" destId="{049F169F-CF9A-EC4F-AE4C-39D2BC800A01}" srcOrd="1" destOrd="0" presId="urn:microsoft.com/office/officeart/2016/7/layout/LinearArrowProcessNumbered"/>
    <dgm:cxn modelId="{6648C403-E0BF-C441-B980-2C4A222D106C}" type="presParOf" srcId="{515FCB26-B035-8148-BC2A-D2541D96C762}" destId="{82ED0714-66FF-114C-BED0-DE1CB153FEE3}" srcOrd="2" destOrd="0" presId="urn:microsoft.com/office/officeart/2016/7/layout/LinearArrowProcessNumbered"/>
    <dgm:cxn modelId="{41F2CF3A-C73D-EA4D-A2A3-EB50EBB1987B}" type="presParOf" srcId="{515FCB26-B035-8148-BC2A-D2541D96C762}" destId="{64D367B6-E258-604A-8B47-EA41921636A0}" srcOrd="3" destOrd="0" presId="urn:microsoft.com/office/officeart/2016/7/layout/LinearArrowProcessNumbered"/>
    <dgm:cxn modelId="{612AA2AD-3BF1-7240-9FD5-3BF3416DB943}" type="presParOf" srcId="{09D4483E-A6BD-0941-8D8A-3F601683ADD4}" destId="{FC8605C7-DE26-D945-9314-E31F022EE1BB}"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D1098F-44BD-4246-B8A4-17191CD740DB}">
      <dsp:nvSpPr>
        <dsp:cNvPr id="0" name=""/>
        <dsp:cNvSpPr/>
      </dsp:nvSpPr>
      <dsp:spPr>
        <a:xfrm>
          <a:off x="495651" y="537250"/>
          <a:ext cx="2751592" cy="27441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kern="1200" dirty="0">
              <a:effectLst>
                <a:outerShdw blurRad="38100" dist="38100" dir="2700000" algn="tl">
                  <a:srgbClr val="000000">
                    <a:alpha val="43137"/>
                  </a:srgbClr>
                </a:outerShdw>
              </a:effectLst>
            </a:rPr>
            <a:t>Challenges to inclusivity include:</a:t>
          </a:r>
          <a:endParaRPr lang="en-US" sz="1700" kern="1200" dirty="0">
            <a:effectLst>
              <a:outerShdw blurRad="38100" dist="38100" dir="2700000" algn="tl">
                <a:srgbClr val="000000">
                  <a:alpha val="43137"/>
                </a:srgbClr>
              </a:outerShdw>
            </a:effectLst>
          </a:endParaRPr>
        </a:p>
        <a:p>
          <a:pPr marL="114300" lvl="1" indent="-114300" algn="ctr" defTabSz="577850">
            <a:lnSpc>
              <a:spcPct val="90000"/>
            </a:lnSpc>
            <a:spcBef>
              <a:spcPct val="0"/>
            </a:spcBef>
            <a:spcAft>
              <a:spcPct val="15000"/>
            </a:spcAft>
            <a:buChar char="•"/>
          </a:pPr>
          <a:r>
            <a:rPr lang="en-GB" sz="1300" kern="1200" dirty="0">
              <a:effectLst/>
            </a:rPr>
            <a:t>Implicit biases.</a:t>
          </a:r>
          <a:endParaRPr lang="en-US" sz="1300" kern="1200" dirty="0">
            <a:effectLst/>
          </a:endParaRPr>
        </a:p>
        <a:p>
          <a:pPr marL="114300" lvl="1" indent="-114300" algn="ctr" defTabSz="577850">
            <a:lnSpc>
              <a:spcPct val="90000"/>
            </a:lnSpc>
            <a:spcBef>
              <a:spcPct val="0"/>
            </a:spcBef>
            <a:spcAft>
              <a:spcPct val="15000"/>
            </a:spcAft>
            <a:buChar char="•"/>
          </a:pPr>
          <a:r>
            <a:rPr lang="en-GB" sz="1300" kern="1200" dirty="0">
              <a:effectLst/>
            </a:rPr>
            <a:t>Societal conditioning.</a:t>
          </a:r>
          <a:endParaRPr lang="en-US" sz="1300" kern="1200" dirty="0">
            <a:effectLst/>
          </a:endParaRPr>
        </a:p>
        <a:p>
          <a:pPr marL="114300" lvl="1" indent="-114300" algn="ctr" defTabSz="577850">
            <a:lnSpc>
              <a:spcPct val="90000"/>
            </a:lnSpc>
            <a:spcBef>
              <a:spcPct val="0"/>
            </a:spcBef>
            <a:spcAft>
              <a:spcPct val="15000"/>
            </a:spcAft>
            <a:buChar char="•"/>
          </a:pPr>
          <a:r>
            <a:rPr lang="en-GB" sz="1300" kern="1200" dirty="0">
              <a:effectLst/>
            </a:rPr>
            <a:t>Fear of the unfamiliar.</a:t>
          </a:r>
          <a:endParaRPr lang="en-US" sz="1300" kern="1200" dirty="0">
            <a:effectLst/>
          </a:endParaRPr>
        </a:p>
        <a:p>
          <a:pPr marL="114300" lvl="1" indent="-114300" algn="ctr" defTabSz="577850">
            <a:lnSpc>
              <a:spcPct val="90000"/>
            </a:lnSpc>
            <a:spcBef>
              <a:spcPct val="0"/>
            </a:spcBef>
            <a:spcAft>
              <a:spcPct val="15000"/>
            </a:spcAft>
            <a:buChar char="•"/>
          </a:pPr>
          <a:r>
            <a:rPr lang="en-GB" sz="1300" kern="1200" dirty="0">
              <a:effectLst/>
            </a:rPr>
            <a:t>Unequal power dynamics.</a:t>
          </a:r>
          <a:endParaRPr lang="en-US" sz="1300" kern="1200" dirty="0">
            <a:effectLst/>
          </a:endParaRPr>
        </a:p>
      </dsp:txBody>
      <dsp:txXfrm>
        <a:off x="898612" y="939128"/>
        <a:ext cx="1945670" cy="1940437"/>
      </dsp:txXfrm>
    </dsp:sp>
    <dsp:sp modelId="{9592DD10-8F74-3543-8353-CD8E5C5A34FF}">
      <dsp:nvSpPr>
        <dsp:cNvPr id="0" name=""/>
        <dsp:cNvSpPr/>
      </dsp:nvSpPr>
      <dsp:spPr>
        <a:xfrm rot="15195">
          <a:off x="4288520" y="890296"/>
          <a:ext cx="1910725" cy="35635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4288521" y="961331"/>
        <a:ext cx="1803819" cy="213811"/>
      </dsp:txXfrm>
    </dsp:sp>
    <dsp:sp modelId="{DEA56F9D-1981-E449-ACFF-0A2DC270EB6E}">
      <dsp:nvSpPr>
        <dsp:cNvPr id="0" name=""/>
        <dsp:cNvSpPr/>
      </dsp:nvSpPr>
      <dsp:spPr>
        <a:xfrm>
          <a:off x="7353363" y="466778"/>
          <a:ext cx="3044244" cy="28851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kern="1200" dirty="0">
              <a:effectLst>
                <a:outerShdw blurRad="38100" dist="38100" dir="2700000" algn="tl">
                  <a:srgbClr val="000000">
                    <a:alpha val="43137"/>
                  </a:srgbClr>
                </a:outerShdw>
              </a:effectLst>
            </a:rPr>
            <a:t>To overcome these challenges, organisations must:</a:t>
          </a:r>
          <a:endParaRPr lang="en-US" sz="1700" kern="1200" dirty="0">
            <a:effectLst>
              <a:outerShdw blurRad="38100" dist="38100" dir="2700000" algn="tl">
                <a:srgbClr val="000000">
                  <a:alpha val="43137"/>
                </a:srgbClr>
              </a:outerShdw>
            </a:effectLst>
          </a:endParaRPr>
        </a:p>
        <a:p>
          <a:pPr marL="114300" lvl="1" indent="-114300" algn="ctr" defTabSz="577850">
            <a:lnSpc>
              <a:spcPct val="90000"/>
            </a:lnSpc>
            <a:spcBef>
              <a:spcPct val="0"/>
            </a:spcBef>
            <a:spcAft>
              <a:spcPct val="15000"/>
            </a:spcAft>
            <a:buChar char="•"/>
          </a:pPr>
          <a:r>
            <a:rPr lang="en-GB" sz="1300" kern="1200" dirty="0"/>
            <a:t>Cultivate self-awareness.</a:t>
          </a:r>
          <a:endParaRPr lang="en-US" sz="1300" kern="1200" dirty="0"/>
        </a:p>
        <a:p>
          <a:pPr marL="114300" lvl="1" indent="-114300" algn="ctr" defTabSz="577850">
            <a:lnSpc>
              <a:spcPct val="90000"/>
            </a:lnSpc>
            <a:spcBef>
              <a:spcPct val="0"/>
            </a:spcBef>
            <a:spcAft>
              <a:spcPct val="15000"/>
            </a:spcAft>
            <a:buChar char="•"/>
          </a:pPr>
          <a:r>
            <a:rPr lang="en-GB" sz="1300" kern="1200"/>
            <a:t>Demonstrate a willingness to challenge established norms.</a:t>
          </a:r>
          <a:endParaRPr lang="en-US" sz="1300" kern="1200"/>
        </a:p>
        <a:p>
          <a:pPr marL="114300" lvl="1" indent="-114300" algn="ctr" defTabSz="577850">
            <a:lnSpc>
              <a:spcPct val="90000"/>
            </a:lnSpc>
            <a:spcBef>
              <a:spcPct val="0"/>
            </a:spcBef>
            <a:spcAft>
              <a:spcPct val="15000"/>
            </a:spcAft>
            <a:buChar char="•"/>
          </a:pPr>
          <a:r>
            <a:rPr lang="en-GB" sz="1300" kern="1200" dirty="0"/>
            <a:t>Commit to meaningful, long-term change.</a:t>
          </a:r>
          <a:r>
            <a:rPr lang="it-IT" sz="1300" kern="1200" dirty="0"/>
            <a:t> </a:t>
          </a:r>
          <a:endParaRPr lang="en-US" sz="1300" kern="1200" dirty="0"/>
        </a:p>
      </dsp:txBody>
      <dsp:txXfrm>
        <a:off x="7799182" y="889296"/>
        <a:ext cx="2152606" cy="2040100"/>
      </dsp:txXfrm>
    </dsp:sp>
    <dsp:sp modelId="{922D7430-103C-854E-9E4C-A267504952AD}">
      <dsp:nvSpPr>
        <dsp:cNvPr id="0" name=""/>
        <dsp:cNvSpPr/>
      </dsp:nvSpPr>
      <dsp:spPr>
        <a:xfrm rot="10784805">
          <a:off x="4287690" y="2425867"/>
          <a:ext cx="1912457" cy="3642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10800000">
        <a:off x="4396956" y="2498471"/>
        <a:ext cx="1803190" cy="21853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D84FD0-E9B7-ED41-8C66-1DEF729FFEA2}">
      <dsp:nvSpPr>
        <dsp:cNvPr id="0" name=""/>
        <dsp:cNvSpPr/>
      </dsp:nvSpPr>
      <dsp:spPr>
        <a:xfrm>
          <a:off x="948268" y="503970"/>
          <a:ext cx="751462" cy="7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F78C77-80A7-A64C-9E08-2944F9B3DB60}">
      <dsp:nvSpPr>
        <dsp:cNvPr id="0" name=""/>
        <dsp:cNvSpPr/>
      </dsp:nvSpPr>
      <dsp:spPr>
        <a:xfrm>
          <a:off x="1744818" y="440821"/>
          <a:ext cx="86418" cy="162450"/>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A6A05F-8E4F-EC42-A1B7-49DF3EB32153}">
      <dsp:nvSpPr>
        <dsp:cNvPr id="0" name=""/>
        <dsp:cNvSpPr/>
      </dsp:nvSpPr>
      <dsp:spPr>
        <a:xfrm>
          <a:off x="485804" y="135476"/>
          <a:ext cx="737060" cy="737060"/>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02" tIns="28602" rIns="28602" bIns="28602" numCol="1" spcCol="1270" anchor="ctr" anchorCtr="0">
          <a:noAutofit/>
        </a:bodyPr>
        <a:lstStyle/>
        <a:p>
          <a:pPr marL="0" lvl="0" indent="0" algn="ctr" defTabSz="1466850">
            <a:lnSpc>
              <a:spcPct val="90000"/>
            </a:lnSpc>
            <a:spcBef>
              <a:spcPct val="0"/>
            </a:spcBef>
            <a:spcAft>
              <a:spcPct val="35000"/>
            </a:spcAft>
            <a:buNone/>
          </a:pPr>
          <a:r>
            <a:rPr lang="en-US" sz="3300" kern="1200"/>
            <a:t>1</a:t>
          </a:r>
        </a:p>
      </dsp:txBody>
      <dsp:txXfrm>
        <a:off x="593744" y="243416"/>
        <a:ext cx="521180" cy="521180"/>
      </dsp:txXfrm>
    </dsp:sp>
    <dsp:sp modelId="{2CB26BF2-DF9E-4D43-BD85-B29EE7D49674}">
      <dsp:nvSpPr>
        <dsp:cNvPr id="0" name=""/>
        <dsp:cNvSpPr/>
      </dsp:nvSpPr>
      <dsp:spPr>
        <a:xfrm>
          <a:off x="8940" y="1038112"/>
          <a:ext cx="169079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71" tIns="165100" rIns="133371" bIns="165100" numCol="1" spcCol="1270" anchor="t" anchorCtr="0">
          <a:noAutofit/>
        </a:bodyPr>
        <a:lstStyle/>
        <a:p>
          <a:pPr marL="0" lvl="0" indent="0" algn="ctr" defTabSz="533400">
            <a:lnSpc>
              <a:spcPct val="90000"/>
            </a:lnSpc>
            <a:spcBef>
              <a:spcPct val="0"/>
            </a:spcBef>
            <a:spcAft>
              <a:spcPct val="35000"/>
            </a:spcAft>
            <a:buNone/>
          </a:pPr>
          <a:r>
            <a:rPr lang="en-GB" sz="1200" b="1" i="1" kern="1200" noProof="0" dirty="0">
              <a:solidFill>
                <a:schemeClr val="accent1"/>
              </a:solidFill>
              <a:latin typeface="Aptos" panose="020B0004020202020204" pitchFamily="34" charset="0"/>
            </a:rPr>
            <a:t>Step 1</a:t>
          </a:r>
        </a:p>
        <a:p>
          <a:pPr marL="0" lvl="0" indent="0" algn="ctr" defTabSz="533400">
            <a:lnSpc>
              <a:spcPct val="90000"/>
            </a:lnSpc>
            <a:spcBef>
              <a:spcPct val="0"/>
            </a:spcBef>
            <a:spcAft>
              <a:spcPct val="35000"/>
            </a:spcAft>
            <a:buNone/>
          </a:pPr>
          <a:r>
            <a:rPr lang="en-GB" sz="1200" kern="1200" noProof="0" dirty="0">
              <a:latin typeface="Aptos" panose="020B0004020202020204" pitchFamily="34" charset="0"/>
            </a:rPr>
            <a:t>Divide participants into small teams. Assign each team one target group.</a:t>
          </a:r>
        </a:p>
      </dsp:txBody>
      <dsp:txXfrm>
        <a:off x="8940" y="1376270"/>
        <a:ext cx="1690790" cy="1627442"/>
      </dsp:txXfrm>
    </dsp:sp>
    <dsp:sp modelId="{5C680BDB-ABC2-354E-B724-2B0C0E7182C4}">
      <dsp:nvSpPr>
        <dsp:cNvPr id="0" name=""/>
        <dsp:cNvSpPr/>
      </dsp:nvSpPr>
      <dsp:spPr>
        <a:xfrm>
          <a:off x="1887595" y="504024"/>
          <a:ext cx="1690790"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31B1152-174C-A14F-8CA2-A17A57C25810}">
      <dsp:nvSpPr>
        <dsp:cNvPr id="0" name=""/>
        <dsp:cNvSpPr/>
      </dsp:nvSpPr>
      <dsp:spPr>
        <a:xfrm>
          <a:off x="3623473" y="440866"/>
          <a:ext cx="86418" cy="162498"/>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26130A-6A0E-D146-8FD4-8A05C7CA8F1A}">
      <dsp:nvSpPr>
        <dsp:cNvPr id="0" name=""/>
        <dsp:cNvSpPr/>
      </dsp:nvSpPr>
      <dsp:spPr>
        <a:xfrm>
          <a:off x="2364460" y="135530"/>
          <a:ext cx="737060" cy="737060"/>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02" tIns="28602" rIns="28602" bIns="28602" numCol="1" spcCol="1270" anchor="ctr" anchorCtr="0">
          <a:noAutofit/>
        </a:bodyPr>
        <a:lstStyle/>
        <a:p>
          <a:pPr marL="0" lvl="0" indent="0" algn="ctr" defTabSz="1466850">
            <a:lnSpc>
              <a:spcPct val="90000"/>
            </a:lnSpc>
            <a:spcBef>
              <a:spcPct val="0"/>
            </a:spcBef>
            <a:spcAft>
              <a:spcPct val="35000"/>
            </a:spcAft>
            <a:buNone/>
          </a:pPr>
          <a:r>
            <a:rPr lang="en-US" sz="3300" kern="1200"/>
            <a:t>2</a:t>
          </a:r>
        </a:p>
      </dsp:txBody>
      <dsp:txXfrm>
        <a:off x="2472400" y="243470"/>
        <a:ext cx="521180" cy="521180"/>
      </dsp:txXfrm>
    </dsp:sp>
    <dsp:sp modelId="{5889498E-EE73-8447-B188-8222AB21C199}">
      <dsp:nvSpPr>
        <dsp:cNvPr id="0" name=""/>
        <dsp:cNvSpPr/>
      </dsp:nvSpPr>
      <dsp:spPr>
        <a:xfrm>
          <a:off x="1887595" y="1038244"/>
          <a:ext cx="169079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71" tIns="165100" rIns="133371" bIns="165100" numCol="1" spcCol="1270" anchor="t" anchorCtr="0">
          <a:noAutofit/>
        </a:bodyPr>
        <a:lstStyle/>
        <a:p>
          <a:pPr marL="0" lvl="0" indent="0" algn="ctr" defTabSz="533400">
            <a:lnSpc>
              <a:spcPct val="90000"/>
            </a:lnSpc>
            <a:spcBef>
              <a:spcPct val="0"/>
            </a:spcBef>
            <a:spcAft>
              <a:spcPct val="35000"/>
            </a:spcAft>
            <a:buNone/>
          </a:pPr>
          <a:r>
            <a:rPr lang="en-GB" sz="1200" b="1" i="1" kern="1200" noProof="0" dirty="0">
              <a:solidFill>
                <a:schemeClr val="accent1"/>
              </a:solidFill>
              <a:latin typeface="Aptos" panose="020B0004020202020204" pitchFamily="34" charset="0"/>
            </a:rPr>
            <a:t>Step 2</a:t>
          </a:r>
        </a:p>
        <a:p>
          <a:pPr marL="0" lvl="0" indent="0" algn="ctr" defTabSz="533400">
            <a:lnSpc>
              <a:spcPct val="90000"/>
            </a:lnSpc>
            <a:spcBef>
              <a:spcPct val="0"/>
            </a:spcBef>
            <a:spcAft>
              <a:spcPct val="35000"/>
            </a:spcAft>
            <a:buNone/>
          </a:pPr>
          <a:r>
            <a:rPr lang="en-GB" sz="1200" kern="1200" noProof="0" dirty="0">
              <a:latin typeface="Aptos" panose="020B0004020202020204" pitchFamily="34" charset="0"/>
            </a:rPr>
            <a:t>Each team brainstorms and lists challenges their assigned group faces.</a:t>
          </a:r>
        </a:p>
      </dsp:txBody>
      <dsp:txXfrm>
        <a:off x="1887595" y="1376402"/>
        <a:ext cx="1690790" cy="1627442"/>
      </dsp:txXfrm>
    </dsp:sp>
    <dsp:sp modelId="{28F3BDD1-2FF3-B644-8E76-4B1A7FCE04C5}">
      <dsp:nvSpPr>
        <dsp:cNvPr id="0" name=""/>
        <dsp:cNvSpPr/>
      </dsp:nvSpPr>
      <dsp:spPr>
        <a:xfrm>
          <a:off x="3766251" y="504024"/>
          <a:ext cx="1690790"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67E5E4-88DD-AC4B-AB8B-8955B50E4233}">
      <dsp:nvSpPr>
        <dsp:cNvPr id="0" name=""/>
        <dsp:cNvSpPr/>
      </dsp:nvSpPr>
      <dsp:spPr>
        <a:xfrm>
          <a:off x="5502129" y="440866"/>
          <a:ext cx="86418" cy="162498"/>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114FC1-EEA6-8C4E-9EFC-A4B22189B09F}">
      <dsp:nvSpPr>
        <dsp:cNvPr id="0" name=""/>
        <dsp:cNvSpPr/>
      </dsp:nvSpPr>
      <dsp:spPr>
        <a:xfrm>
          <a:off x="4243116" y="135530"/>
          <a:ext cx="737060" cy="737060"/>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02" tIns="28602" rIns="28602" bIns="28602" numCol="1" spcCol="1270" anchor="ctr" anchorCtr="0">
          <a:noAutofit/>
        </a:bodyPr>
        <a:lstStyle/>
        <a:p>
          <a:pPr marL="0" lvl="0" indent="0" algn="ctr" defTabSz="1466850">
            <a:lnSpc>
              <a:spcPct val="90000"/>
            </a:lnSpc>
            <a:spcBef>
              <a:spcPct val="0"/>
            </a:spcBef>
            <a:spcAft>
              <a:spcPct val="35000"/>
            </a:spcAft>
            <a:buNone/>
          </a:pPr>
          <a:r>
            <a:rPr lang="en-US" sz="3300" kern="1200"/>
            <a:t>3</a:t>
          </a:r>
        </a:p>
      </dsp:txBody>
      <dsp:txXfrm>
        <a:off x="4351056" y="243470"/>
        <a:ext cx="521180" cy="521180"/>
      </dsp:txXfrm>
    </dsp:sp>
    <dsp:sp modelId="{B1879B06-9F6D-7D4E-A465-4EF61B7B4B0C}">
      <dsp:nvSpPr>
        <dsp:cNvPr id="0" name=""/>
        <dsp:cNvSpPr/>
      </dsp:nvSpPr>
      <dsp:spPr>
        <a:xfrm>
          <a:off x="3766251" y="1038244"/>
          <a:ext cx="169079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71" tIns="165100" rIns="133371" bIns="165100" numCol="1" spcCol="1270" anchor="t" anchorCtr="0">
          <a:noAutofit/>
        </a:bodyPr>
        <a:lstStyle/>
        <a:p>
          <a:pPr marL="0" lvl="0" indent="0" algn="ctr" defTabSz="533400">
            <a:lnSpc>
              <a:spcPct val="90000"/>
            </a:lnSpc>
            <a:spcBef>
              <a:spcPct val="0"/>
            </a:spcBef>
            <a:spcAft>
              <a:spcPct val="35000"/>
            </a:spcAft>
            <a:buNone/>
          </a:pPr>
          <a:r>
            <a:rPr lang="en-GB" sz="1200" b="1" i="1" kern="1200" noProof="0" dirty="0">
              <a:solidFill>
                <a:schemeClr val="accent1"/>
              </a:solidFill>
              <a:latin typeface="Aptos" panose="020B0004020202020204" pitchFamily="34" charset="0"/>
            </a:rPr>
            <a:t>Step 3</a:t>
          </a:r>
        </a:p>
        <a:p>
          <a:pPr marL="0" lvl="0" indent="0" algn="ctr" defTabSz="533400">
            <a:lnSpc>
              <a:spcPct val="90000"/>
            </a:lnSpc>
            <a:spcBef>
              <a:spcPct val="0"/>
            </a:spcBef>
            <a:spcAft>
              <a:spcPct val="35000"/>
            </a:spcAft>
            <a:buNone/>
          </a:pPr>
          <a:r>
            <a:rPr lang="en-GB" sz="1200" kern="1200" noProof="0" dirty="0">
              <a:latin typeface="Aptos" panose="020B0004020202020204" pitchFamily="34" charset="0"/>
            </a:rPr>
            <a:t>Each team develops a strategy tailored to their group’s needs.</a:t>
          </a:r>
        </a:p>
      </dsp:txBody>
      <dsp:txXfrm>
        <a:off x="3766251" y="1376402"/>
        <a:ext cx="1690790" cy="1627442"/>
      </dsp:txXfrm>
    </dsp:sp>
    <dsp:sp modelId="{5FA0ED9F-F230-1843-BC6E-87E7EE960BF7}">
      <dsp:nvSpPr>
        <dsp:cNvPr id="0" name=""/>
        <dsp:cNvSpPr/>
      </dsp:nvSpPr>
      <dsp:spPr>
        <a:xfrm>
          <a:off x="5644907" y="504024"/>
          <a:ext cx="1690790"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A4B436-2756-6241-BC03-BBCF3B361A37}">
      <dsp:nvSpPr>
        <dsp:cNvPr id="0" name=""/>
        <dsp:cNvSpPr/>
      </dsp:nvSpPr>
      <dsp:spPr>
        <a:xfrm>
          <a:off x="7380785" y="440866"/>
          <a:ext cx="86418" cy="162498"/>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7633D6-573D-5247-A6A0-FE72A0738B1B}">
      <dsp:nvSpPr>
        <dsp:cNvPr id="0" name=""/>
        <dsp:cNvSpPr/>
      </dsp:nvSpPr>
      <dsp:spPr>
        <a:xfrm>
          <a:off x="6121772" y="135530"/>
          <a:ext cx="737060" cy="737060"/>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02" tIns="28602" rIns="28602" bIns="28602" numCol="1" spcCol="1270" anchor="ctr" anchorCtr="0">
          <a:noAutofit/>
        </a:bodyPr>
        <a:lstStyle/>
        <a:p>
          <a:pPr marL="0" lvl="0" indent="0" algn="ctr" defTabSz="1466850">
            <a:lnSpc>
              <a:spcPct val="90000"/>
            </a:lnSpc>
            <a:spcBef>
              <a:spcPct val="0"/>
            </a:spcBef>
            <a:spcAft>
              <a:spcPct val="35000"/>
            </a:spcAft>
            <a:buNone/>
          </a:pPr>
          <a:r>
            <a:rPr lang="en-US" sz="3300" kern="1200"/>
            <a:t>4</a:t>
          </a:r>
        </a:p>
      </dsp:txBody>
      <dsp:txXfrm>
        <a:off x="6229712" y="243470"/>
        <a:ext cx="521180" cy="521180"/>
      </dsp:txXfrm>
    </dsp:sp>
    <dsp:sp modelId="{C7DF0FE3-1809-AA4C-832E-FDAA00949433}">
      <dsp:nvSpPr>
        <dsp:cNvPr id="0" name=""/>
        <dsp:cNvSpPr/>
      </dsp:nvSpPr>
      <dsp:spPr>
        <a:xfrm>
          <a:off x="5644907" y="1038244"/>
          <a:ext cx="169079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71" tIns="165100" rIns="133371" bIns="165100" numCol="1" spcCol="1270" anchor="t" anchorCtr="0">
          <a:noAutofit/>
        </a:bodyPr>
        <a:lstStyle/>
        <a:p>
          <a:pPr marL="0" lvl="0" indent="0" algn="ctr" defTabSz="533400">
            <a:lnSpc>
              <a:spcPct val="90000"/>
            </a:lnSpc>
            <a:spcBef>
              <a:spcPct val="0"/>
            </a:spcBef>
            <a:spcAft>
              <a:spcPct val="35000"/>
            </a:spcAft>
            <a:buNone/>
          </a:pPr>
          <a:r>
            <a:rPr lang="en-GB" sz="1200" b="1" i="1" kern="1200" noProof="0" dirty="0">
              <a:solidFill>
                <a:schemeClr val="accent1"/>
              </a:solidFill>
              <a:latin typeface="Aptos" panose="020B0004020202020204" pitchFamily="34" charset="0"/>
            </a:rPr>
            <a:t>Step 4</a:t>
          </a:r>
          <a:endParaRPr lang="en-GB" sz="1200" kern="1200" noProof="0" dirty="0">
            <a:latin typeface="Aptos" panose="020B0004020202020204" pitchFamily="34" charset="0"/>
          </a:endParaRPr>
        </a:p>
        <a:p>
          <a:pPr marL="0" lvl="0" indent="0" algn="ctr" defTabSz="533400">
            <a:lnSpc>
              <a:spcPct val="90000"/>
            </a:lnSpc>
            <a:spcBef>
              <a:spcPct val="0"/>
            </a:spcBef>
            <a:spcAft>
              <a:spcPct val="35000"/>
            </a:spcAft>
            <a:buNone/>
          </a:pPr>
          <a:r>
            <a:rPr lang="en-GB" sz="1200" kern="1200" noProof="0" dirty="0">
              <a:latin typeface="Aptos" panose="020B0004020202020204" pitchFamily="34" charset="0"/>
            </a:rPr>
            <a:t>Each team outlines tools to ensure their strategy’s success.</a:t>
          </a:r>
        </a:p>
      </dsp:txBody>
      <dsp:txXfrm>
        <a:off x="5644907" y="1376402"/>
        <a:ext cx="1690790" cy="1627442"/>
      </dsp:txXfrm>
    </dsp:sp>
    <dsp:sp modelId="{6F3FC494-0521-5D46-8713-D15C23F50346}">
      <dsp:nvSpPr>
        <dsp:cNvPr id="0" name=""/>
        <dsp:cNvSpPr/>
      </dsp:nvSpPr>
      <dsp:spPr>
        <a:xfrm>
          <a:off x="7625433" y="504024"/>
          <a:ext cx="1690790"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E2A87A8-9FCD-CB4A-9930-72292FADADFF}">
      <dsp:nvSpPr>
        <dsp:cNvPr id="0" name=""/>
        <dsp:cNvSpPr/>
      </dsp:nvSpPr>
      <dsp:spPr>
        <a:xfrm>
          <a:off x="9361311" y="440866"/>
          <a:ext cx="86418" cy="162498"/>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E582B1-28AD-CA45-939F-C29F3811CCC4}">
      <dsp:nvSpPr>
        <dsp:cNvPr id="0" name=""/>
        <dsp:cNvSpPr/>
      </dsp:nvSpPr>
      <dsp:spPr>
        <a:xfrm>
          <a:off x="8102298" y="135530"/>
          <a:ext cx="737060" cy="737060"/>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02" tIns="28602" rIns="28602" bIns="28602" numCol="1" spcCol="1270" anchor="ctr" anchorCtr="0">
          <a:noAutofit/>
        </a:bodyPr>
        <a:lstStyle/>
        <a:p>
          <a:pPr marL="0" lvl="0" indent="0" algn="ctr" defTabSz="1466850">
            <a:lnSpc>
              <a:spcPct val="90000"/>
            </a:lnSpc>
            <a:spcBef>
              <a:spcPct val="0"/>
            </a:spcBef>
            <a:spcAft>
              <a:spcPct val="35000"/>
            </a:spcAft>
            <a:buNone/>
          </a:pPr>
          <a:r>
            <a:rPr lang="en-US" sz="3300" kern="1200"/>
            <a:t>5</a:t>
          </a:r>
        </a:p>
      </dsp:txBody>
      <dsp:txXfrm>
        <a:off x="8210238" y="243470"/>
        <a:ext cx="521180" cy="521180"/>
      </dsp:txXfrm>
    </dsp:sp>
    <dsp:sp modelId="{2E9CA42B-37D3-0045-839F-910178F0B27F}">
      <dsp:nvSpPr>
        <dsp:cNvPr id="0" name=""/>
        <dsp:cNvSpPr/>
      </dsp:nvSpPr>
      <dsp:spPr>
        <a:xfrm>
          <a:off x="7523563" y="1038244"/>
          <a:ext cx="189453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71" tIns="165100" rIns="133371" bIns="165100" numCol="1" spcCol="1270" anchor="t" anchorCtr="0">
          <a:noAutofit/>
        </a:bodyPr>
        <a:lstStyle/>
        <a:p>
          <a:pPr marL="0" lvl="0" indent="0" algn="ctr" defTabSz="533400">
            <a:lnSpc>
              <a:spcPct val="90000"/>
            </a:lnSpc>
            <a:spcBef>
              <a:spcPct val="0"/>
            </a:spcBef>
            <a:spcAft>
              <a:spcPct val="35000"/>
            </a:spcAft>
            <a:buNone/>
          </a:pPr>
          <a:r>
            <a:rPr lang="en-GB" sz="1200" b="1" i="1" kern="1200" noProof="0" dirty="0">
              <a:solidFill>
                <a:schemeClr val="accent1"/>
              </a:solidFill>
              <a:latin typeface="Aptos" panose="020B0004020202020204" pitchFamily="34" charset="0"/>
            </a:rPr>
            <a:t>Step 5</a:t>
          </a:r>
          <a:endParaRPr lang="en-GB" sz="1200" kern="1200" noProof="0" dirty="0">
            <a:latin typeface="Aptos" panose="020B0004020202020204" pitchFamily="34" charset="0"/>
          </a:endParaRPr>
        </a:p>
        <a:p>
          <a:pPr marL="0" lvl="0" indent="0" algn="ctr" defTabSz="533400">
            <a:lnSpc>
              <a:spcPct val="90000"/>
            </a:lnSpc>
            <a:spcBef>
              <a:spcPct val="0"/>
            </a:spcBef>
            <a:spcAft>
              <a:spcPct val="35000"/>
            </a:spcAft>
            <a:buNone/>
          </a:pPr>
          <a:r>
            <a:rPr lang="en-GB" sz="1200" kern="1200" noProof="0" dirty="0">
              <a:latin typeface="Aptos" panose="020B0004020202020204" pitchFamily="34" charset="0"/>
            </a:rPr>
            <a:t>Each team defines 2–3 SMART indicators to track their progress </a:t>
          </a:r>
        </a:p>
      </dsp:txBody>
      <dsp:txXfrm>
        <a:off x="7523563" y="1417150"/>
        <a:ext cx="1894530" cy="1586694"/>
      </dsp:txXfrm>
    </dsp:sp>
    <dsp:sp modelId="{E17D7D93-2499-1E46-A53D-F68C5A9AE338}">
      <dsp:nvSpPr>
        <dsp:cNvPr id="0" name=""/>
        <dsp:cNvSpPr/>
      </dsp:nvSpPr>
      <dsp:spPr>
        <a:xfrm>
          <a:off x="9633180" y="504024"/>
          <a:ext cx="846221"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ED0714-66FF-114C-BED0-DE1CB153FEE3}">
      <dsp:nvSpPr>
        <dsp:cNvPr id="0" name=""/>
        <dsp:cNvSpPr/>
      </dsp:nvSpPr>
      <dsp:spPr>
        <a:xfrm>
          <a:off x="10110872" y="135530"/>
          <a:ext cx="737060" cy="737060"/>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02" tIns="28602" rIns="28602" bIns="28602" numCol="1" spcCol="1270" anchor="ctr" anchorCtr="0">
          <a:noAutofit/>
        </a:bodyPr>
        <a:lstStyle/>
        <a:p>
          <a:pPr marL="0" lvl="0" indent="0" algn="ctr" defTabSz="1466850">
            <a:lnSpc>
              <a:spcPct val="90000"/>
            </a:lnSpc>
            <a:spcBef>
              <a:spcPct val="0"/>
            </a:spcBef>
            <a:spcAft>
              <a:spcPct val="35000"/>
            </a:spcAft>
            <a:buNone/>
          </a:pPr>
          <a:r>
            <a:rPr lang="en-US" sz="3300" kern="1200"/>
            <a:t>6</a:t>
          </a:r>
        </a:p>
      </dsp:txBody>
      <dsp:txXfrm>
        <a:off x="10218812" y="243470"/>
        <a:ext cx="521180" cy="521180"/>
      </dsp:txXfrm>
    </dsp:sp>
    <dsp:sp modelId="{FC8605C7-DE26-D945-9314-E31F022EE1BB}">
      <dsp:nvSpPr>
        <dsp:cNvPr id="0" name=""/>
        <dsp:cNvSpPr/>
      </dsp:nvSpPr>
      <dsp:spPr>
        <a:xfrm>
          <a:off x="9504089" y="1038244"/>
          <a:ext cx="202040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06" tIns="165100" rIns="139006" bIns="165100" numCol="1" spcCol="1270" anchor="t" anchorCtr="0">
          <a:noAutofit/>
        </a:bodyPr>
        <a:lstStyle/>
        <a:p>
          <a:pPr marL="0" lvl="0" indent="0" algn="ctr" defTabSz="533400">
            <a:lnSpc>
              <a:spcPct val="90000"/>
            </a:lnSpc>
            <a:spcBef>
              <a:spcPct val="0"/>
            </a:spcBef>
            <a:spcAft>
              <a:spcPct val="35000"/>
            </a:spcAft>
            <a:buNone/>
          </a:pPr>
          <a:r>
            <a:rPr lang="en-GB" sz="1200" b="1" i="1" kern="1200" noProof="0" dirty="0">
              <a:solidFill>
                <a:schemeClr val="accent1"/>
              </a:solidFill>
              <a:latin typeface="Aptos" panose="020B0004020202020204" pitchFamily="34" charset="0"/>
            </a:rPr>
            <a:t>Step 6</a:t>
          </a:r>
        </a:p>
        <a:p>
          <a:pPr marL="0" lvl="0" indent="0" algn="ctr" defTabSz="533400">
            <a:lnSpc>
              <a:spcPct val="90000"/>
            </a:lnSpc>
            <a:spcBef>
              <a:spcPct val="0"/>
            </a:spcBef>
            <a:spcAft>
              <a:spcPct val="35000"/>
            </a:spcAft>
            <a:buNone/>
          </a:pPr>
          <a:r>
            <a:rPr lang="en-GB" sz="1200" kern="1200" noProof="0" dirty="0">
              <a:latin typeface="Aptos" panose="020B0004020202020204" pitchFamily="34" charset="0"/>
            </a:rPr>
            <a:t>Each team presents their strategy and explains how it addresses the unique challenges of their group. The other teams provide constructive feedback.</a:t>
          </a:r>
        </a:p>
      </dsp:txBody>
      <dsp:txXfrm>
        <a:off x="9504089" y="1431364"/>
        <a:ext cx="2020404" cy="1572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D7EC1C-6DCB-F443-952A-1103F8C759D0}">
      <dsp:nvSpPr>
        <dsp:cNvPr id="0" name=""/>
        <dsp:cNvSpPr/>
      </dsp:nvSpPr>
      <dsp:spPr>
        <a:xfrm>
          <a:off x="2037" y="127478"/>
          <a:ext cx="4345609" cy="26073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effectLst>
                <a:outerShdw blurRad="38100" dist="38100" dir="2700000" algn="tl">
                  <a:srgbClr val="000000">
                    <a:alpha val="43137"/>
                  </a:srgbClr>
                </a:outerShdw>
              </a:effectLst>
            </a:rPr>
            <a:t>To translate these principles into action, organisations should:</a:t>
          </a:r>
          <a:endParaRPr lang="en-US" sz="1800" kern="1200" dirty="0">
            <a:effectLst>
              <a:outerShdw blurRad="38100" dist="38100" dir="2700000" algn="tl">
                <a:srgbClr val="000000">
                  <a:alpha val="43137"/>
                </a:srgbClr>
              </a:outerShdw>
            </a:effectLst>
          </a:endParaRPr>
        </a:p>
        <a:p>
          <a:pPr marL="114300" lvl="1" indent="-114300" algn="l" defTabSz="666750">
            <a:lnSpc>
              <a:spcPct val="90000"/>
            </a:lnSpc>
            <a:spcBef>
              <a:spcPct val="0"/>
            </a:spcBef>
            <a:spcAft>
              <a:spcPct val="15000"/>
            </a:spcAft>
            <a:buChar char="•"/>
          </a:pPr>
          <a:r>
            <a:rPr lang="en-GB" sz="1500" kern="1200" dirty="0"/>
            <a:t>Conduct audits or evaluations to identify areas for improvement.  </a:t>
          </a:r>
          <a:endParaRPr lang="en-US" sz="1500" kern="1200" dirty="0"/>
        </a:p>
        <a:p>
          <a:pPr marL="114300" lvl="1" indent="-114300" algn="l" defTabSz="666750">
            <a:lnSpc>
              <a:spcPct val="90000"/>
            </a:lnSpc>
            <a:spcBef>
              <a:spcPct val="0"/>
            </a:spcBef>
            <a:spcAft>
              <a:spcPct val="15000"/>
            </a:spcAft>
            <a:buChar char="•"/>
          </a:pPr>
          <a:r>
            <a:rPr lang="en-GB" sz="1500" kern="1200" dirty="0"/>
            <a:t>Ensure physical spaces, digital tools and communication methods are inclusive and accessible to all.  </a:t>
          </a:r>
          <a:endParaRPr lang="en-US" sz="1500" kern="1200" dirty="0"/>
        </a:p>
        <a:p>
          <a:pPr marL="114300" lvl="1" indent="-114300" algn="l" defTabSz="666750">
            <a:lnSpc>
              <a:spcPct val="90000"/>
            </a:lnSpc>
            <a:spcBef>
              <a:spcPct val="0"/>
            </a:spcBef>
            <a:spcAft>
              <a:spcPct val="15000"/>
            </a:spcAft>
            <a:buChar char="•"/>
          </a:pPr>
          <a:r>
            <a:rPr lang="en-GB" sz="1500" kern="1200" dirty="0"/>
            <a:t>Allocate financial and human resources to actively support inclusion and foster a culture of diversity.  </a:t>
          </a:r>
          <a:endParaRPr lang="en-US" sz="1500" kern="1200" dirty="0"/>
        </a:p>
      </dsp:txBody>
      <dsp:txXfrm>
        <a:off x="78404" y="203845"/>
        <a:ext cx="4192875" cy="2454631"/>
      </dsp:txXfrm>
    </dsp:sp>
    <dsp:sp modelId="{D6169DA7-3D60-D54E-B06E-1770C03B6516}">
      <dsp:nvSpPr>
        <dsp:cNvPr id="0" name=""/>
        <dsp:cNvSpPr/>
      </dsp:nvSpPr>
      <dsp:spPr>
        <a:xfrm>
          <a:off x="4730061" y="892305"/>
          <a:ext cx="921269" cy="10777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044700">
            <a:lnSpc>
              <a:spcPct val="90000"/>
            </a:lnSpc>
            <a:spcBef>
              <a:spcPct val="0"/>
            </a:spcBef>
            <a:spcAft>
              <a:spcPct val="35000"/>
            </a:spcAft>
            <a:buNone/>
          </a:pPr>
          <a:endParaRPr lang="en-US" sz="4600" kern="1200"/>
        </a:p>
      </dsp:txBody>
      <dsp:txXfrm>
        <a:off x="4730061" y="1107847"/>
        <a:ext cx="644888" cy="646627"/>
      </dsp:txXfrm>
    </dsp:sp>
    <dsp:sp modelId="{5EC2A1D3-308D-A64E-BFAC-36DAC0E97AB8}">
      <dsp:nvSpPr>
        <dsp:cNvPr id="0" name=""/>
        <dsp:cNvSpPr/>
      </dsp:nvSpPr>
      <dsp:spPr>
        <a:xfrm>
          <a:off x="6085891" y="127478"/>
          <a:ext cx="4345609" cy="26073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effectLst>
                <a:outerShdw blurRad="38100" dist="38100" dir="2700000" algn="tl">
                  <a:srgbClr val="000000">
                    <a:alpha val="43137"/>
                  </a:srgbClr>
                </a:outerShdw>
              </a:effectLst>
            </a:rPr>
            <a:t>This journey, while challenging, is a powerful step toward creating an organisation where everyone feels they truly belong.</a:t>
          </a:r>
          <a:endParaRPr lang="en-US" sz="2400" kern="1200" dirty="0">
            <a:effectLst>
              <a:outerShdw blurRad="38100" dist="38100" dir="2700000" algn="tl">
                <a:srgbClr val="000000">
                  <a:alpha val="43137"/>
                </a:srgbClr>
              </a:outerShdw>
            </a:effectLst>
          </a:endParaRPr>
        </a:p>
      </dsp:txBody>
      <dsp:txXfrm>
        <a:off x="6162258" y="203845"/>
        <a:ext cx="4192875" cy="24546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73D35-4E0D-5E46-A379-90250E2006FC}">
      <dsp:nvSpPr>
        <dsp:cNvPr id="0" name=""/>
        <dsp:cNvSpPr/>
      </dsp:nvSpPr>
      <dsp:spPr>
        <a:xfrm>
          <a:off x="5109734" y="852531"/>
          <a:ext cx="2716395" cy="390266"/>
        </a:xfrm>
        <a:custGeom>
          <a:avLst/>
          <a:gdLst/>
          <a:ahLst/>
          <a:cxnLst/>
          <a:rect l="0" t="0" r="0" b="0"/>
          <a:pathLst>
            <a:path>
              <a:moveTo>
                <a:pt x="0" y="0"/>
              </a:moveTo>
              <a:lnTo>
                <a:pt x="0" y="265954"/>
              </a:lnTo>
              <a:lnTo>
                <a:pt x="2716395" y="265954"/>
              </a:lnTo>
              <a:lnTo>
                <a:pt x="2716395" y="3902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4C7349-E37B-C845-9F73-C8962E1BF964}">
      <dsp:nvSpPr>
        <dsp:cNvPr id="0" name=""/>
        <dsp:cNvSpPr/>
      </dsp:nvSpPr>
      <dsp:spPr>
        <a:xfrm>
          <a:off x="5064014" y="852531"/>
          <a:ext cx="91440" cy="390266"/>
        </a:xfrm>
        <a:custGeom>
          <a:avLst/>
          <a:gdLst/>
          <a:ahLst/>
          <a:cxnLst/>
          <a:rect l="0" t="0" r="0" b="0"/>
          <a:pathLst>
            <a:path>
              <a:moveTo>
                <a:pt x="45720" y="0"/>
              </a:moveTo>
              <a:lnTo>
                <a:pt x="45720" y="265954"/>
              </a:lnTo>
              <a:lnTo>
                <a:pt x="74288" y="265954"/>
              </a:lnTo>
              <a:lnTo>
                <a:pt x="74288" y="3902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9F2AA7-E9EF-0548-8240-85DCA05B8F71}">
      <dsp:nvSpPr>
        <dsp:cNvPr id="0" name=""/>
        <dsp:cNvSpPr/>
      </dsp:nvSpPr>
      <dsp:spPr>
        <a:xfrm>
          <a:off x="2421907" y="852531"/>
          <a:ext cx="2687826" cy="390266"/>
        </a:xfrm>
        <a:custGeom>
          <a:avLst/>
          <a:gdLst/>
          <a:ahLst/>
          <a:cxnLst/>
          <a:rect l="0" t="0" r="0" b="0"/>
          <a:pathLst>
            <a:path>
              <a:moveTo>
                <a:pt x="2687826" y="0"/>
              </a:moveTo>
              <a:lnTo>
                <a:pt x="2687826" y="265954"/>
              </a:lnTo>
              <a:lnTo>
                <a:pt x="0" y="265954"/>
              </a:lnTo>
              <a:lnTo>
                <a:pt x="0" y="3902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27C8EE-9097-8A4F-86CF-0516437F6B19}">
      <dsp:nvSpPr>
        <dsp:cNvPr id="0" name=""/>
        <dsp:cNvSpPr/>
      </dsp:nvSpPr>
      <dsp:spPr>
        <a:xfrm>
          <a:off x="4076459" y="432"/>
          <a:ext cx="2066549" cy="8520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50A86D-1544-924B-A026-5D299C976C6C}">
      <dsp:nvSpPr>
        <dsp:cNvPr id="0" name=""/>
        <dsp:cNvSpPr/>
      </dsp:nvSpPr>
      <dsp:spPr>
        <a:xfrm>
          <a:off x="4225558" y="142075"/>
          <a:ext cx="2066549" cy="8520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Which are the practical implementation to follow?</a:t>
          </a:r>
          <a:endParaRPr lang="en-US" sz="1500" kern="1200" dirty="0"/>
        </a:p>
      </dsp:txBody>
      <dsp:txXfrm>
        <a:off x="4250515" y="167032"/>
        <a:ext cx="2016635" cy="802185"/>
      </dsp:txXfrm>
    </dsp:sp>
    <dsp:sp modelId="{FF8A4098-DA0F-4840-AB5E-008F5AF0477E}">
      <dsp:nvSpPr>
        <dsp:cNvPr id="0" name=""/>
        <dsp:cNvSpPr/>
      </dsp:nvSpPr>
      <dsp:spPr>
        <a:xfrm>
          <a:off x="1358695" y="1242797"/>
          <a:ext cx="2126424" cy="16100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8E0C98-21BF-E24C-855E-70FE0590BC04}">
      <dsp:nvSpPr>
        <dsp:cNvPr id="0" name=""/>
        <dsp:cNvSpPr/>
      </dsp:nvSpPr>
      <dsp:spPr>
        <a:xfrm>
          <a:off x="1507793" y="1384441"/>
          <a:ext cx="2126424" cy="161004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Provide training on Diversity, Equity, Inclusion and Belonging (DEIB) principles and Emotional Intelligence for team members.  </a:t>
          </a:r>
          <a:endParaRPr lang="en-US" sz="1500" kern="1200" dirty="0"/>
        </a:p>
      </dsp:txBody>
      <dsp:txXfrm>
        <a:off x="1554950" y="1431598"/>
        <a:ext cx="2032110" cy="1515728"/>
      </dsp:txXfrm>
    </dsp:sp>
    <dsp:sp modelId="{D3509752-1DCE-914E-B1D1-2A2E1A242A38}">
      <dsp:nvSpPr>
        <dsp:cNvPr id="0" name=""/>
        <dsp:cNvSpPr/>
      </dsp:nvSpPr>
      <dsp:spPr>
        <a:xfrm>
          <a:off x="3783317" y="1242797"/>
          <a:ext cx="2709971" cy="16720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337089-B033-094A-A40E-78F5AC592221}">
      <dsp:nvSpPr>
        <dsp:cNvPr id="0" name=""/>
        <dsp:cNvSpPr/>
      </dsp:nvSpPr>
      <dsp:spPr>
        <a:xfrm>
          <a:off x="3932415" y="1384441"/>
          <a:ext cx="2709971" cy="167203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Ensure recruitment, promotions and leadership representation processes reflect fairness and diversity.  </a:t>
          </a:r>
          <a:endParaRPr lang="en-US" sz="1500" kern="1200" dirty="0"/>
        </a:p>
      </dsp:txBody>
      <dsp:txXfrm>
        <a:off x="3981387" y="1433413"/>
        <a:ext cx="2612027" cy="1574088"/>
      </dsp:txXfrm>
    </dsp:sp>
    <dsp:sp modelId="{75522775-0FB3-3840-AA5B-D97F3EAB1807}">
      <dsp:nvSpPr>
        <dsp:cNvPr id="0" name=""/>
        <dsp:cNvSpPr/>
      </dsp:nvSpPr>
      <dsp:spPr>
        <a:xfrm>
          <a:off x="6791486" y="1242797"/>
          <a:ext cx="2069286" cy="16542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A8BAC8-DED8-1242-A0F1-2FB9833D5D22}">
      <dsp:nvSpPr>
        <dsp:cNvPr id="0" name=""/>
        <dsp:cNvSpPr/>
      </dsp:nvSpPr>
      <dsp:spPr>
        <a:xfrm>
          <a:off x="6940585" y="1384441"/>
          <a:ext cx="2069286" cy="165422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Regularly evaluate progress using feedback and measurable indicators, adjusting strategies as needed.  </a:t>
          </a:r>
          <a:endParaRPr lang="en-US" sz="1500" kern="1200" dirty="0"/>
        </a:p>
      </dsp:txBody>
      <dsp:txXfrm>
        <a:off x="6989036" y="1432892"/>
        <a:ext cx="1972384" cy="15573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CEF24-8965-8F42-A784-337EED45B0FA}">
      <dsp:nvSpPr>
        <dsp:cNvPr id="0" name=""/>
        <dsp:cNvSpPr/>
      </dsp:nvSpPr>
      <dsp:spPr>
        <a:xfrm>
          <a:off x="5462967" y="1090826"/>
          <a:ext cx="4197543" cy="499412"/>
        </a:xfrm>
        <a:custGeom>
          <a:avLst/>
          <a:gdLst/>
          <a:ahLst/>
          <a:cxnLst/>
          <a:rect l="0" t="0" r="0" b="0"/>
          <a:pathLst>
            <a:path>
              <a:moveTo>
                <a:pt x="0" y="0"/>
              </a:moveTo>
              <a:lnTo>
                <a:pt x="0" y="340334"/>
              </a:lnTo>
              <a:lnTo>
                <a:pt x="4197543" y="340334"/>
              </a:lnTo>
              <a:lnTo>
                <a:pt x="4197543" y="499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EA93B5-AAEE-5D4A-BD32-D290B8B5382D}">
      <dsp:nvSpPr>
        <dsp:cNvPr id="0" name=""/>
        <dsp:cNvSpPr/>
      </dsp:nvSpPr>
      <dsp:spPr>
        <a:xfrm>
          <a:off x="5462967" y="1090826"/>
          <a:ext cx="2098771" cy="499412"/>
        </a:xfrm>
        <a:custGeom>
          <a:avLst/>
          <a:gdLst/>
          <a:ahLst/>
          <a:cxnLst/>
          <a:rect l="0" t="0" r="0" b="0"/>
          <a:pathLst>
            <a:path>
              <a:moveTo>
                <a:pt x="0" y="0"/>
              </a:moveTo>
              <a:lnTo>
                <a:pt x="0" y="340334"/>
              </a:lnTo>
              <a:lnTo>
                <a:pt x="2098771" y="340334"/>
              </a:lnTo>
              <a:lnTo>
                <a:pt x="2098771" y="499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6B7E9D-FEED-1341-BE35-AAC1DBB07741}">
      <dsp:nvSpPr>
        <dsp:cNvPr id="0" name=""/>
        <dsp:cNvSpPr/>
      </dsp:nvSpPr>
      <dsp:spPr>
        <a:xfrm>
          <a:off x="5417247" y="1090826"/>
          <a:ext cx="91440" cy="499412"/>
        </a:xfrm>
        <a:custGeom>
          <a:avLst/>
          <a:gdLst/>
          <a:ahLst/>
          <a:cxnLst/>
          <a:rect l="0" t="0" r="0" b="0"/>
          <a:pathLst>
            <a:path>
              <a:moveTo>
                <a:pt x="45720" y="0"/>
              </a:moveTo>
              <a:lnTo>
                <a:pt x="45720" y="499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9922DB3-FA48-0F49-A0D9-F782284949D9}">
      <dsp:nvSpPr>
        <dsp:cNvPr id="0" name=""/>
        <dsp:cNvSpPr/>
      </dsp:nvSpPr>
      <dsp:spPr>
        <a:xfrm>
          <a:off x="3364195" y="1090826"/>
          <a:ext cx="2098771" cy="499412"/>
        </a:xfrm>
        <a:custGeom>
          <a:avLst/>
          <a:gdLst/>
          <a:ahLst/>
          <a:cxnLst/>
          <a:rect l="0" t="0" r="0" b="0"/>
          <a:pathLst>
            <a:path>
              <a:moveTo>
                <a:pt x="2098771" y="0"/>
              </a:moveTo>
              <a:lnTo>
                <a:pt x="2098771" y="340334"/>
              </a:lnTo>
              <a:lnTo>
                <a:pt x="0" y="340334"/>
              </a:lnTo>
              <a:lnTo>
                <a:pt x="0" y="499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4571BC-6A91-D24F-B12B-4EC21E14804B}">
      <dsp:nvSpPr>
        <dsp:cNvPr id="0" name=""/>
        <dsp:cNvSpPr/>
      </dsp:nvSpPr>
      <dsp:spPr>
        <a:xfrm>
          <a:off x="1265424" y="1090826"/>
          <a:ext cx="4197543" cy="499412"/>
        </a:xfrm>
        <a:custGeom>
          <a:avLst/>
          <a:gdLst/>
          <a:ahLst/>
          <a:cxnLst/>
          <a:rect l="0" t="0" r="0" b="0"/>
          <a:pathLst>
            <a:path>
              <a:moveTo>
                <a:pt x="4197543" y="0"/>
              </a:moveTo>
              <a:lnTo>
                <a:pt x="4197543" y="340334"/>
              </a:lnTo>
              <a:lnTo>
                <a:pt x="0" y="340334"/>
              </a:lnTo>
              <a:lnTo>
                <a:pt x="0" y="499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F65E8C-7C9F-1845-B78A-ED6AD33BD6AA}">
      <dsp:nvSpPr>
        <dsp:cNvPr id="0" name=""/>
        <dsp:cNvSpPr/>
      </dsp:nvSpPr>
      <dsp:spPr>
        <a:xfrm>
          <a:off x="4604379" y="418"/>
          <a:ext cx="1717176" cy="10904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42D689-6294-9D46-A402-9497624C2FBF}">
      <dsp:nvSpPr>
        <dsp:cNvPr id="0" name=""/>
        <dsp:cNvSpPr/>
      </dsp:nvSpPr>
      <dsp:spPr>
        <a:xfrm>
          <a:off x="4795176" y="181676"/>
          <a:ext cx="1717176" cy="10904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FF0000"/>
              </a:solidFill>
              <a:latin typeface="Aptos" panose="020B0004020202020204" pitchFamily="34" charset="0"/>
            </a:rPr>
            <a:t>SMART </a:t>
          </a:r>
          <a:r>
            <a:rPr lang="en-GB" sz="2000" kern="1200" dirty="0">
              <a:latin typeface="Aptos" panose="020B0004020202020204" pitchFamily="34" charset="0"/>
            </a:rPr>
            <a:t>indicators are:</a:t>
          </a:r>
          <a:endParaRPr lang="en-US" sz="2000" kern="1200" dirty="0">
            <a:latin typeface="Aptos" panose="020B0004020202020204" pitchFamily="34" charset="0"/>
          </a:endParaRPr>
        </a:p>
      </dsp:txBody>
      <dsp:txXfrm>
        <a:off x="4827113" y="213613"/>
        <a:ext cx="1653302" cy="1026533"/>
      </dsp:txXfrm>
    </dsp:sp>
    <dsp:sp modelId="{9B894CC4-BC95-8044-9A4F-3B247D9B03A4}">
      <dsp:nvSpPr>
        <dsp:cNvPr id="0" name=""/>
        <dsp:cNvSpPr/>
      </dsp:nvSpPr>
      <dsp:spPr>
        <a:xfrm>
          <a:off x="406835" y="1590238"/>
          <a:ext cx="1717176" cy="10904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6A0B69-E36B-014B-8F76-334DBACE7B74}">
      <dsp:nvSpPr>
        <dsp:cNvPr id="0" name=""/>
        <dsp:cNvSpPr/>
      </dsp:nvSpPr>
      <dsp:spPr>
        <a:xfrm>
          <a:off x="597632" y="1771495"/>
          <a:ext cx="1717176" cy="10904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FF0000"/>
              </a:solidFill>
              <a:effectLst/>
              <a:latin typeface="Aptos" panose="020B0004020202020204" pitchFamily="34" charset="0"/>
            </a:rPr>
            <a:t>S</a:t>
          </a:r>
          <a:r>
            <a:rPr lang="en-GB" sz="1500" kern="1200" dirty="0">
              <a:latin typeface="Aptos" panose="020B0004020202020204" pitchFamily="34" charset="0"/>
            </a:rPr>
            <a:t>pecific, meaning they target a precise outcome</a:t>
          </a:r>
          <a:endParaRPr lang="en-US" sz="1500" kern="1200" dirty="0">
            <a:latin typeface="Aptos" panose="020B0004020202020204" pitchFamily="34" charset="0"/>
          </a:endParaRPr>
        </a:p>
      </dsp:txBody>
      <dsp:txXfrm>
        <a:off x="629569" y="1803432"/>
        <a:ext cx="1653302" cy="1026533"/>
      </dsp:txXfrm>
    </dsp:sp>
    <dsp:sp modelId="{3B17B603-DE99-654F-AFEC-0D52AEECDAD1}">
      <dsp:nvSpPr>
        <dsp:cNvPr id="0" name=""/>
        <dsp:cNvSpPr/>
      </dsp:nvSpPr>
      <dsp:spPr>
        <a:xfrm>
          <a:off x="2505607" y="1590238"/>
          <a:ext cx="1717176" cy="10904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DF7904-9C5E-4543-876B-5917CBAD90A9}">
      <dsp:nvSpPr>
        <dsp:cNvPr id="0" name=""/>
        <dsp:cNvSpPr/>
      </dsp:nvSpPr>
      <dsp:spPr>
        <a:xfrm>
          <a:off x="2696404" y="1771495"/>
          <a:ext cx="1717176" cy="10904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rgbClr val="FF0000"/>
              </a:solidFill>
              <a:latin typeface="Aptos" panose="020B0004020202020204" pitchFamily="34" charset="0"/>
            </a:rPr>
            <a:t>M</a:t>
          </a:r>
          <a:r>
            <a:rPr lang="en-GB" sz="1500" kern="1200" dirty="0">
              <a:latin typeface="Aptos" panose="020B0004020202020204" pitchFamily="34" charset="0"/>
            </a:rPr>
            <a:t>easurable, with quantifiable or observable metrics</a:t>
          </a:r>
          <a:endParaRPr lang="en-US" sz="1500" kern="1200" dirty="0">
            <a:latin typeface="Aptos" panose="020B0004020202020204" pitchFamily="34" charset="0"/>
          </a:endParaRPr>
        </a:p>
      </dsp:txBody>
      <dsp:txXfrm>
        <a:off x="2728341" y="1803432"/>
        <a:ext cx="1653302" cy="1026533"/>
      </dsp:txXfrm>
    </dsp:sp>
    <dsp:sp modelId="{CD5C5778-2AC0-064F-88AD-1772A24BC60D}">
      <dsp:nvSpPr>
        <dsp:cNvPr id="0" name=""/>
        <dsp:cNvSpPr/>
      </dsp:nvSpPr>
      <dsp:spPr>
        <a:xfrm>
          <a:off x="4604379" y="1590238"/>
          <a:ext cx="1717176" cy="10904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03E22B-6173-F047-A373-70715D502A75}">
      <dsp:nvSpPr>
        <dsp:cNvPr id="0" name=""/>
        <dsp:cNvSpPr/>
      </dsp:nvSpPr>
      <dsp:spPr>
        <a:xfrm>
          <a:off x="4795176" y="1771495"/>
          <a:ext cx="1717176" cy="10904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rgbClr val="FF0000"/>
              </a:solidFill>
              <a:latin typeface="Aptos" panose="020B0004020202020204" pitchFamily="34" charset="0"/>
            </a:rPr>
            <a:t>A</a:t>
          </a:r>
          <a:r>
            <a:rPr lang="en-GB" sz="1500" kern="1200" dirty="0">
              <a:latin typeface="Aptos" panose="020B0004020202020204" pitchFamily="34" charset="0"/>
            </a:rPr>
            <a:t>chievable, ensuring they are realistic within available resources </a:t>
          </a:r>
          <a:endParaRPr lang="en-US" sz="1500" kern="1200" dirty="0">
            <a:latin typeface="Aptos" panose="020B0004020202020204" pitchFamily="34" charset="0"/>
          </a:endParaRPr>
        </a:p>
      </dsp:txBody>
      <dsp:txXfrm>
        <a:off x="4827113" y="1803432"/>
        <a:ext cx="1653302" cy="1026533"/>
      </dsp:txXfrm>
    </dsp:sp>
    <dsp:sp modelId="{E5493CCB-DE9B-874E-80C2-423CE4089F43}">
      <dsp:nvSpPr>
        <dsp:cNvPr id="0" name=""/>
        <dsp:cNvSpPr/>
      </dsp:nvSpPr>
      <dsp:spPr>
        <a:xfrm>
          <a:off x="6703151" y="1590238"/>
          <a:ext cx="1717176" cy="10904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EC461F-E323-DB4D-9CC3-C62A477AD9B6}">
      <dsp:nvSpPr>
        <dsp:cNvPr id="0" name=""/>
        <dsp:cNvSpPr/>
      </dsp:nvSpPr>
      <dsp:spPr>
        <a:xfrm>
          <a:off x="6893948" y="1771495"/>
          <a:ext cx="1717176" cy="10904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FF0000"/>
              </a:solidFill>
              <a:latin typeface="Aptos" panose="020B0004020202020204" pitchFamily="34" charset="0"/>
            </a:rPr>
            <a:t>R</a:t>
          </a:r>
          <a:r>
            <a:rPr lang="en-GB" sz="1600" kern="1200" dirty="0">
              <a:latin typeface="Aptos" panose="020B0004020202020204" pitchFamily="34" charset="0"/>
            </a:rPr>
            <a:t>elevant, aligning with broader goals </a:t>
          </a:r>
          <a:endParaRPr lang="en-US" sz="1600" kern="1200" dirty="0">
            <a:latin typeface="Aptos" panose="020B0004020202020204" pitchFamily="34" charset="0"/>
          </a:endParaRPr>
        </a:p>
      </dsp:txBody>
      <dsp:txXfrm>
        <a:off x="6925885" y="1803432"/>
        <a:ext cx="1653302" cy="1026533"/>
      </dsp:txXfrm>
    </dsp:sp>
    <dsp:sp modelId="{EC0C8A61-A7C0-9A4C-A4A9-00053C416B79}">
      <dsp:nvSpPr>
        <dsp:cNvPr id="0" name=""/>
        <dsp:cNvSpPr/>
      </dsp:nvSpPr>
      <dsp:spPr>
        <a:xfrm>
          <a:off x="8801923" y="1590238"/>
          <a:ext cx="1717176" cy="10904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4BE08F-EAD1-BB4D-9251-216A0A649322}">
      <dsp:nvSpPr>
        <dsp:cNvPr id="0" name=""/>
        <dsp:cNvSpPr/>
      </dsp:nvSpPr>
      <dsp:spPr>
        <a:xfrm>
          <a:off x="8992720" y="1771495"/>
          <a:ext cx="1717176" cy="10904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FF0000"/>
              </a:solidFill>
              <a:latin typeface="Aptos" panose="020B0004020202020204" pitchFamily="34" charset="0"/>
            </a:rPr>
            <a:t>T</a:t>
          </a:r>
          <a:r>
            <a:rPr lang="en-GB" sz="1600" kern="1200" dirty="0">
              <a:latin typeface="Aptos" panose="020B0004020202020204" pitchFamily="34" charset="0"/>
            </a:rPr>
            <a:t>ime-bound, setting a clear deadline for completion</a:t>
          </a:r>
          <a:endParaRPr lang="en-US" sz="1600" kern="1200" dirty="0">
            <a:latin typeface="Aptos" panose="020B0004020202020204" pitchFamily="34" charset="0"/>
          </a:endParaRPr>
        </a:p>
      </dsp:txBody>
      <dsp:txXfrm>
        <a:off x="9024657" y="1803432"/>
        <a:ext cx="1653302" cy="10265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1FA98C-9B28-403C-A381-A2E0565A42CC}">
      <dsp:nvSpPr>
        <dsp:cNvPr id="0" name=""/>
        <dsp:cNvSpPr/>
      </dsp:nvSpPr>
      <dsp:spPr>
        <a:xfrm>
          <a:off x="-115318" y="5613"/>
          <a:ext cx="10989734" cy="7912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2F1AA1-98E9-41B8-8376-F23194F638AF}">
      <dsp:nvSpPr>
        <dsp:cNvPr id="0" name=""/>
        <dsp:cNvSpPr/>
      </dsp:nvSpPr>
      <dsp:spPr>
        <a:xfrm>
          <a:off x="123566" y="184069"/>
          <a:ext cx="435184" cy="4343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1491FD-84C5-4DE1-8585-B26E0940EFEB}">
      <dsp:nvSpPr>
        <dsp:cNvPr id="0" name=""/>
        <dsp:cNvSpPr/>
      </dsp:nvSpPr>
      <dsp:spPr>
        <a:xfrm>
          <a:off x="797634" y="6387"/>
          <a:ext cx="10061808" cy="814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188" tIns="86188" rIns="86188" bIns="86188" numCol="1" spcCol="1270" anchor="ctr" anchorCtr="0">
          <a:noAutofit/>
        </a:bodyPr>
        <a:lstStyle/>
        <a:p>
          <a:pPr marL="0" lvl="0" indent="0" algn="l" defTabSz="800100">
            <a:lnSpc>
              <a:spcPct val="100000"/>
            </a:lnSpc>
            <a:spcBef>
              <a:spcPct val="0"/>
            </a:spcBef>
            <a:spcAft>
              <a:spcPct val="35000"/>
            </a:spcAft>
            <a:buNone/>
          </a:pPr>
          <a:r>
            <a:rPr lang="en-GB" sz="1800" b="1" kern="1200" dirty="0">
              <a:latin typeface="Aptos" panose="020B0004020202020204" pitchFamily="34" charset="0"/>
            </a:rPr>
            <a:t>Goal 1: fostering inclusivity  </a:t>
          </a:r>
          <a:endParaRPr lang="en-US" sz="1800" kern="1200" dirty="0">
            <a:latin typeface="Aptos" panose="020B0004020202020204" pitchFamily="34" charset="0"/>
          </a:endParaRPr>
        </a:p>
      </dsp:txBody>
      <dsp:txXfrm>
        <a:off x="797634" y="6387"/>
        <a:ext cx="10061808" cy="814377"/>
      </dsp:txXfrm>
    </dsp:sp>
    <dsp:sp modelId="{4CBDEB42-1DEE-4C56-8225-84715699E4E9}">
      <dsp:nvSpPr>
        <dsp:cNvPr id="0" name=""/>
        <dsp:cNvSpPr/>
      </dsp:nvSpPr>
      <dsp:spPr>
        <a:xfrm>
          <a:off x="-115318" y="1024359"/>
          <a:ext cx="10989734" cy="7896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0DFF28-C4DC-4D57-8502-3F0C3A0831C7}">
      <dsp:nvSpPr>
        <dsp:cNvPr id="0" name=""/>
        <dsp:cNvSpPr/>
      </dsp:nvSpPr>
      <dsp:spPr>
        <a:xfrm>
          <a:off x="123566" y="1202041"/>
          <a:ext cx="435184" cy="4343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7AC4DE-8BC8-4BB6-A178-6142DBDF76A1}">
      <dsp:nvSpPr>
        <dsp:cNvPr id="0" name=""/>
        <dsp:cNvSpPr/>
      </dsp:nvSpPr>
      <dsp:spPr>
        <a:xfrm>
          <a:off x="552025" y="1032087"/>
          <a:ext cx="10553026" cy="814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188" tIns="86188" rIns="86188" bIns="86188"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ptos" panose="020B0004020202020204" pitchFamily="34" charset="0"/>
            </a:rPr>
            <a:t>To foster inclusivity, organisations can track the </a:t>
          </a:r>
          <a:r>
            <a:rPr lang="en-GB" sz="1400" b="1" kern="1200" dirty="0">
              <a:latin typeface="Aptos" panose="020B0004020202020204" pitchFamily="34" charset="0"/>
            </a:rPr>
            <a:t>percentage of participants from underrepresented groups in events or campaigns</a:t>
          </a:r>
          <a:r>
            <a:rPr lang="en-GB" sz="1400" kern="1200" dirty="0">
              <a:latin typeface="Aptos" panose="020B0004020202020204" pitchFamily="34" charset="0"/>
            </a:rPr>
            <a:t>, aiming for measurable growth. </a:t>
          </a:r>
          <a:r>
            <a:rPr lang="en-GB" sz="1400" b="1" kern="1200" dirty="0">
              <a:latin typeface="Aptos" panose="020B0004020202020204" pitchFamily="34" charset="0"/>
            </a:rPr>
            <a:t>Number on new accessible materials produced</a:t>
          </a:r>
          <a:r>
            <a:rPr lang="en-GB" sz="1400" kern="1200" dirty="0">
              <a:latin typeface="Aptos" panose="020B0004020202020204" pitchFamily="34" charset="0"/>
            </a:rPr>
            <a:t>, such as sign language videos or braille handouts, is another indicator. On the qualitative side, gathering </a:t>
          </a:r>
          <a:r>
            <a:rPr lang="en-GB" sz="1400" b="1" kern="1200" dirty="0">
              <a:latin typeface="Aptos" panose="020B0004020202020204" pitchFamily="34" charset="0"/>
            </a:rPr>
            <a:t>feedback through surveys </a:t>
          </a:r>
          <a:r>
            <a:rPr lang="en-GB" sz="1400" kern="1200" dirty="0">
              <a:latin typeface="Aptos" panose="020B0004020202020204" pitchFamily="34" charset="0"/>
            </a:rPr>
            <a:t>can provide insights </a:t>
          </a:r>
          <a:r>
            <a:rPr lang="en-GB" sz="1400" b="1" kern="1200" dirty="0">
              <a:latin typeface="Aptos" panose="020B0004020202020204" pitchFamily="34" charset="0"/>
            </a:rPr>
            <a:t>into how included participants feel</a:t>
          </a:r>
          <a:r>
            <a:rPr lang="en-GB" sz="1400" kern="1200" dirty="0">
              <a:latin typeface="Aptos" panose="020B0004020202020204" pitchFamily="34" charset="0"/>
            </a:rPr>
            <a:t>.</a:t>
          </a:r>
          <a:endParaRPr lang="en-US" sz="1400" kern="1200" dirty="0">
            <a:latin typeface="Aptos" panose="020B0004020202020204" pitchFamily="34" charset="0"/>
          </a:endParaRPr>
        </a:p>
      </dsp:txBody>
      <dsp:txXfrm>
        <a:off x="552025" y="1032087"/>
        <a:ext cx="10553026" cy="814377"/>
      </dsp:txXfrm>
    </dsp:sp>
    <dsp:sp modelId="{1485320E-9305-4AE4-A11B-FC2E872EC861}">
      <dsp:nvSpPr>
        <dsp:cNvPr id="0" name=""/>
        <dsp:cNvSpPr/>
      </dsp:nvSpPr>
      <dsp:spPr>
        <a:xfrm>
          <a:off x="-115318" y="2042331"/>
          <a:ext cx="10989734" cy="7896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D93E81-5327-4E97-9915-D6A2E8405A39}">
      <dsp:nvSpPr>
        <dsp:cNvPr id="0" name=""/>
        <dsp:cNvSpPr/>
      </dsp:nvSpPr>
      <dsp:spPr>
        <a:xfrm>
          <a:off x="123566" y="2220013"/>
          <a:ext cx="435184" cy="4343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B986F4-787D-41EE-A815-7ACFD6E6DCAB}">
      <dsp:nvSpPr>
        <dsp:cNvPr id="0" name=""/>
        <dsp:cNvSpPr/>
      </dsp:nvSpPr>
      <dsp:spPr>
        <a:xfrm>
          <a:off x="797634" y="2042331"/>
          <a:ext cx="10061808" cy="8143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188" tIns="86188" rIns="86188" bIns="86188"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ptos" panose="020B0004020202020204" pitchFamily="34" charset="0"/>
            </a:rPr>
            <a:t>To monitor this goal, organisations can use surveys and feedback forms immediately after events to gather participants' experiences. In addition, quarterly reviews can help track progress in creating accessible materials. </a:t>
          </a:r>
          <a:endParaRPr lang="en-US" sz="1400" kern="1200" dirty="0">
            <a:latin typeface="Aptos" panose="020B0004020202020204" pitchFamily="34" charset="0"/>
          </a:endParaRPr>
        </a:p>
      </dsp:txBody>
      <dsp:txXfrm>
        <a:off x="797634" y="2042331"/>
        <a:ext cx="10061808" cy="8143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1FA98C-9B28-403C-A381-A2E0565A42CC}">
      <dsp:nvSpPr>
        <dsp:cNvPr id="0" name=""/>
        <dsp:cNvSpPr/>
      </dsp:nvSpPr>
      <dsp:spPr>
        <a:xfrm>
          <a:off x="-47111" y="4537"/>
          <a:ext cx="10989734" cy="7905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2F1AA1-98E9-41B8-8376-F23194F638AF}">
      <dsp:nvSpPr>
        <dsp:cNvPr id="0" name=""/>
        <dsp:cNvSpPr/>
      </dsp:nvSpPr>
      <dsp:spPr>
        <a:xfrm>
          <a:off x="192018" y="182401"/>
          <a:ext cx="435631" cy="4347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1491FD-84C5-4DE1-8585-B26E0940EFEB}">
      <dsp:nvSpPr>
        <dsp:cNvPr id="0" name=""/>
        <dsp:cNvSpPr/>
      </dsp:nvSpPr>
      <dsp:spPr>
        <a:xfrm>
          <a:off x="866778" y="4537"/>
          <a:ext cx="10060856" cy="815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77" tIns="86277" rIns="86277" bIns="86277" numCol="1" spcCol="1270" anchor="ctr" anchorCtr="0">
          <a:noAutofit/>
        </a:bodyPr>
        <a:lstStyle/>
        <a:p>
          <a:pPr marL="0" lvl="0" indent="0" algn="l" defTabSz="800100">
            <a:lnSpc>
              <a:spcPct val="100000"/>
            </a:lnSpc>
            <a:spcBef>
              <a:spcPct val="0"/>
            </a:spcBef>
            <a:spcAft>
              <a:spcPct val="35000"/>
            </a:spcAft>
            <a:buNone/>
          </a:pPr>
          <a:r>
            <a:rPr lang="en-GB" sz="1800" b="1" kern="1200" dirty="0">
              <a:latin typeface="Aptos" panose="020B0004020202020204" pitchFamily="34" charset="0"/>
            </a:rPr>
            <a:t>Goal 2: enhancing collaboration and participation</a:t>
          </a:r>
          <a:endParaRPr lang="en-US" sz="1800" b="1" kern="1200" dirty="0">
            <a:latin typeface="Aptos" panose="020B0004020202020204" pitchFamily="34" charset="0"/>
          </a:endParaRPr>
        </a:p>
      </dsp:txBody>
      <dsp:txXfrm>
        <a:off x="866778" y="4537"/>
        <a:ext cx="10060856" cy="815213"/>
      </dsp:txXfrm>
    </dsp:sp>
    <dsp:sp modelId="{4CBDEB42-1DEE-4C56-8225-84715699E4E9}">
      <dsp:nvSpPr>
        <dsp:cNvPr id="0" name=""/>
        <dsp:cNvSpPr/>
      </dsp:nvSpPr>
      <dsp:spPr>
        <a:xfrm>
          <a:off x="-47111" y="1023554"/>
          <a:ext cx="10989734" cy="7905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0DFF28-C4DC-4D57-8502-3F0C3A0831C7}">
      <dsp:nvSpPr>
        <dsp:cNvPr id="0" name=""/>
        <dsp:cNvSpPr/>
      </dsp:nvSpPr>
      <dsp:spPr>
        <a:xfrm>
          <a:off x="192018" y="1201418"/>
          <a:ext cx="435631" cy="4347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7AC4DE-8BC8-4BB6-A178-6142DBDF76A1}">
      <dsp:nvSpPr>
        <dsp:cNvPr id="0" name=""/>
        <dsp:cNvSpPr/>
      </dsp:nvSpPr>
      <dsp:spPr>
        <a:xfrm>
          <a:off x="757567" y="1023554"/>
          <a:ext cx="10279277" cy="815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77" tIns="86277" rIns="86277" bIns="86277"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ptos" panose="020B0004020202020204" pitchFamily="34" charset="0"/>
            </a:rPr>
            <a:t>Organisations can measure the </a:t>
          </a:r>
          <a:r>
            <a:rPr lang="en-GB" sz="1400" b="1" kern="1200" dirty="0">
              <a:latin typeface="Aptos" panose="020B0004020202020204" pitchFamily="34" charset="0"/>
            </a:rPr>
            <a:t>number of collaborative projects with diverse partners</a:t>
          </a:r>
          <a:r>
            <a:rPr lang="en-GB" sz="1400" kern="1200" dirty="0">
              <a:latin typeface="Aptos" panose="020B0004020202020204" pitchFamily="34" charset="0"/>
            </a:rPr>
            <a:t>. The </a:t>
          </a:r>
          <a:r>
            <a:rPr lang="en-GB" sz="1400" b="1" kern="1200" dirty="0">
              <a:latin typeface="Aptos" panose="020B0004020202020204" pitchFamily="34" charset="0"/>
            </a:rPr>
            <a:t>number of engagement opportunities</a:t>
          </a:r>
          <a:r>
            <a:rPr lang="en-GB" sz="1400" kern="1200" dirty="0">
              <a:latin typeface="Aptos" panose="020B0004020202020204" pitchFamily="34" charset="0"/>
            </a:rPr>
            <a:t> can also be tracked annually. On the qualitative side, interviews with partners can assess whether the collaboration process is inclusive, while </a:t>
          </a:r>
          <a:r>
            <a:rPr lang="en-GB" sz="1400" b="1" kern="1200" dirty="0">
              <a:latin typeface="Aptos" panose="020B0004020202020204" pitchFamily="34" charset="0"/>
            </a:rPr>
            <a:t>observing the active participation of underrepresented groups </a:t>
          </a:r>
          <a:r>
            <a:rPr lang="en-GB" sz="1400" kern="1200" dirty="0">
              <a:latin typeface="Aptos" panose="020B0004020202020204" pitchFamily="34" charset="0"/>
            </a:rPr>
            <a:t>can highlight progress. </a:t>
          </a:r>
          <a:endParaRPr lang="en-US" sz="1400" kern="1200" dirty="0">
            <a:latin typeface="Aptos" panose="020B0004020202020204" pitchFamily="34" charset="0"/>
          </a:endParaRPr>
        </a:p>
      </dsp:txBody>
      <dsp:txXfrm>
        <a:off x="757567" y="1023554"/>
        <a:ext cx="10279277" cy="815213"/>
      </dsp:txXfrm>
    </dsp:sp>
    <dsp:sp modelId="{1485320E-9305-4AE4-A11B-FC2E872EC861}">
      <dsp:nvSpPr>
        <dsp:cNvPr id="0" name=""/>
        <dsp:cNvSpPr/>
      </dsp:nvSpPr>
      <dsp:spPr>
        <a:xfrm>
          <a:off x="-47111" y="2042571"/>
          <a:ext cx="10989734" cy="7905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D93E81-5327-4E97-9915-D6A2E8405A39}">
      <dsp:nvSpPr>
        <dsp:cNvPr id="0" name=""/>
        <dsp:cNvSpPr/>
      </dsp:nvSpPr>
      <dsp:spPr>
        <a:xfrm>
          <a:off x="192018" y="2220436"/>
          <a:ext cx="435631" cy="43478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B986F4-787D-41EE-A815-7ACFD6E6DCAB}">
      <dsp:nvSpPr>
        <dsp:cNvPr id="0" name=""/>
        <dsp:cNvSpPr/>
      </dsp:nvSpPr>
      <dsp:spPr>
        <a:xfrm>
          <a:off x="866778" y="2042571"/>
          <a:ext cx="10060856" cy="815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77" tIns="86277" rIns="86277" bIns="86277"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ptos" panose="020B0004020202020204" pitchFamily="34" charset="0"/>
            </a:rPr>
            <a:t>Monitoring tools like partner interviews, conducted annually, and event participation data, reviewed quarterly, can help measure this goal. Collaboration platforms can also provide insights into how inclusivity is being practiced in real time.</a:t>
          </a:r>
          <a:endParaRPr lang="en-US" sz="1400" kern="1200" dirty="0">
            <a:latin typeface="Aptos" panose="020B0004020202020204" pitchFamily="34" charset="0"/>
          </a:endParaRPr>
        </a:p>
      </dsp:txBody>
      <dsp:txXfrm>
        <a:off x="866778" y="2042571"/>
        <a:ext cx="10060856" cy="8152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1FA98C-9B28-403C-A381-A2E0565A42CC}">
      <dsp:nvSpPr>
        <dsp:cNvPr id="0" name=""/>
        <dsp:cNvSpPr/>
      </dsp:nvSpPr>
      <dsp:spPr>
        <a:xfrm>
          <a:off x="-102244" y="4537"/>
          <a:ext cx="10989734" cy="7905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2F1AA1-98E9-41B8-8376-F23194F638AF}">
      <dsp:nvSpPr>
        <dsp:cNvPr id="0" name=""/>
        <dsp:cNvSpPr/>
      </dsp:nvSpPr>
      <dsp:spPr>
        <a:xfrm>
          <a:off x="136884" y="182401"/>
          <a:ext cx="435631" cy="4347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1491FD-84C5-4DE1-8585-B26E0940EFEB}">
      <dsp:nvSpPr>
        <dsp:cNvPr id="0" name=""/>
        <dsp:cNvSpPr/>
      </dsp:nvSpPr>
      <dsp:spPr>
        <a:xfrm>
          <a:off x="811644" y="4537"/>
          <a:ext cx="10060856" cy="815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77" tIns="86277" rIns="86277" bIns="86277" numCol="1" spcCol="1270" anchor="ctr" anchorCtr="0">
          <a:noAutofit/>
        </a:bodyPr>
        <a:lstStyle/>
        <a:p>
          <a:pPr marL="0" lvl="0" indent="0" algn="l" defTabSz="800100">
            <a:lnSpc>
              <a:spcPct val="100000"/>
            </a:lnSpc>
            <a:spcBef>
              <a:spcPct val="0"/>
            </a:spcBef>
            <a:spcAft>
              <a:spcPct val="35000"/>
            </a:spcAft>
            <a:buNone/>
          </a:pPr>
          <a:r>
            <a:rPr lang="en-GB" sz="1800" b="1" kern="1200" dirty="0">
              <a:latin typeface="Aptos" panose="020B0004020202020204" pitchFamily="34" charset="0"/>
            </a:rPr>
            <a:t>Goal 3: addressing biases and stereotypes</a:t>
          </a:r>
          <a:endParaRPr lang="en-US" sz="1800" b="1" kern="1200" dirty="0">
            <a:latin typeface="Aptos" panose="020B0004020202020204" pitchFamily="34" charset="0"/>
          </a:endParaRPr>
        </a:p>
      </dsp:txBody>
      <dsp:txXfrm>
        <a:off x="811644" y="4537"/>
        <a:ext cx="10060856" cy="815213"/>
      </dsp:txXfrm>
    </dsp:sp>
    <dsp:sp modelId="{4CBDEB42-1DEE-4C56-8225-84715699E4E9}">
      <dsp:nvSpPr>
        <dsp:cNvPr id="0" name=""/>
        <dsp:cNvSpPr/>
      </dsp:nvSpPr>
      <dsp:spPr>
        <a:xfrm>
          <a:off x="-102244" y="1023554"/>
          <a:ext cx="10989734" cy="7905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0DFF28-C4DC-4D57-8502-3F0C3A0831C7}">
      <dsp:nvSpPr>
        <dsp:cNvPr id="0" name=""/>
        <dsp:cNvSpPr/>
      </dsp:nvSpPr>
      <dsp:spPr>
        <a:xfrm>
          <a:off x="136884" y="1201418"/>
          <a:ext cx="435631" cy="4347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7AC4DE-8BC8-4BB6-A178-6142DBDF76A1}">
      <dsp:nvSpPr>
        <dsp:cNvPr id="0" name=""/>
        <dsp:cNvSpPr/>
      </dsp:nvSpPr>
      <dsp:spPr>
        <a:xfrm>
          <a:off x="592167" y="1003744"/>
          <a:ext cx="10499811" cy="815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77" tIns="86277" rIns="86277" bIns="86277"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ptos" panose="020B0004020202020204" pitchFamily="34" charset="0"/>
            </a:rPr>
            <a:t>To address biases and stereotypes, organisations can track the </a:t>
          </a:r>
          <a:r>
            <a:rPr lang="en-GB" sz="1400" b="1" kern="1200" dirty="0">
              <a:latin typeface="Aptos" panose="020B0004020202020204" pitchFamily="34" charset="0"/>
            </a:rPr>
            <a:t>number of training sessions held on unconscious bias and inclusivity</a:t>
          </a:r>
          <a:r>
            <a:rPr lang="en-GB" sz="1400" kern="1200" dirty="0">
              <a:latin typeface="Aptos" panose="020B0004020202020204" pitchFamily="34" charset="0"/>
            </a:rPr>
            <a:t>, setting goals like conducting some sessions annually. Monitoring the </a:t>
          </a:r>
          <a:r>
            <a:rPr lang="en-GB" sz="1400" b="1" kern="1200" dirty="0">
              <a:latin typeface="Aptos" panose="020B0004020202020204" pitchFamily="34" charset="0"/>
            </a:rPr>
            <a:t>percentage of employees completing these trainings</a:t>
          </a:r>
          <a:r>
            <a:rPr lang="en-GB" sz="1400" kern="1200" dirty="0">
              <a:latin typeface="Aptos" panose="020B0004020202020204" pitchFamily="34" charset="0"/>
            </a:rPr>
            <a:t> provides another quantitative measure. On the qualitative side, surveys and </a:t>
          </a:r>
          <a:r>
            <a:rPr lang="en-GB" sz="1400" b="1" kern="1200" dirty="0">
              <a:latin typeface="Aptos" panose="020B0004020202020204" pitchFamily="34" charset="0"/>
            </a:rPr>
            <a:t>team reports can help assess changes in staff </a:t>
          </a:r>
          <a:r>
            <a:rPr lang="en-GB" sz="1400" kern="1200" dirty="0">
              <a:latin typeface="Aptos" panose="020B0004020202020204" pitchFamily="34" charset="0"/>
            </a:rPr>
            <a:t>attitudes.</a:t>
          </a:r>
          <a:endParaRPr lang="en-US" sz="1400" kern="1200" dirty="0">
            <a:latin typeface="Aptos" panose="020B0004020202020204" pitchFamily="34" charset="0"/>
          </a:endParaRPr>
        </a:p>
      </dsp:txBody>
      <dsp:txXfrm>
        <a:off x="592167" y="1003744"/>
        <a:ext cx="10499811" cy="815213"/>
      </dsp:txXfrm>
    </dsp:sp>
    <dsp:sp modelId="{1485320E-9305-4AE4-A11B-FC2E872EC861}">
      <dsp:nvSpPr>
        <dsp:cNvPr id="0" name=""/>
        <dsp:cNvSpPr/>
      </dsp:nvSpPr>
      <dsp:spPr>
        <a:xfrm>
          <a:off x="-102244" y="2042571"/>
          <a:ext cx="10989734" cy="7905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D93E81-5327-4E97-9915-D6A2E8405A39}">
      <dsp:nvSpPr>
        <dsp:cNvPr id="0" name=""/>
        <dsp:cNvSpPr/>
      </dsp:nvSpPr>
      <dsp:spPr>
        <a:xfrm>
          <a:off x="136884" y="2220436"/>
          <a:ext cx="435631" cy="43478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B986F4-787D-41EE-A815-7ACFD6E6DCAB}">
      <dsp:nvSpPr>
        <dsp:cNvPr id="0" name=""/>
        <dsp:cNvSpPr/>
      </dsp:nvSpPr>
      <dsp:spPr>
        <a:xfrm>
          <a:off x="811644" y="2042571"/>
          <a:ext cx="10060856" cy="815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77" tIns="86277" rIns="86277" bIns="86277" numCol="1" spcCol="1270" anchor="ctr" anchorCtr="0">
          <a:noAutofit/>
        </a:bodyPr>
        <a:lstStyle/>
        <a:p>
          <a:pPr marL="0" lvl="0" indent="0" algn="l" defTabSz="622300">
            <a:lnSpc>
              <a:spcPct val="100000"/>
            </a:lnSpc>
            <a:spcBef>
              <a:spcPct val="0"/>
            </a:spcBef>
            <a:spcAft>
              <a:spcPct val="35000"/>
            </a:spcAft>
            <a:buNone/>
          </a:pPr>
          <a:r>
            <a:rPr lang="en-GB" sz="1400" kern="1200" dirty="0">
              <a:latin typeface="Aptos" panose="020B0004020202020204" pitchFamily="34" charset="0"/>
            </a:rPr>
            <a:t>Attendance logs can be collected after each training session to monitor participation rates. Annual surveys can evaluate progress in changing attitudes and digital tools can be used during training sessions for interactive evaluations.</a:t>
          </a:r>
          <a:endParaRPr lang="en-US" sz="1400" kern="1200" dirty="0">
            <a:latin typeface="Aptos" panose="020B0004020202020204" pitchFamily="34" charset="0"/>
          </a:endParaRPr>
        </a:p>
      </dsp:txBody>
      <dsp:txXfrm>
        <a:off x="811644" y="2042571"/>
        <a:ext cx="10060856" cy="81521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076F35-028A-1D48-9BE6-94B990917696}">
      <dsp:nvSpPr>
        <dsp:cNvPr id="0" name=""/>
        <dsp:cNvSpPr/>
      </dsp:nvSpPr>
      <dsp:spPr>
        <a:xfrm>
          <a:off x="2116" y="0"/>
          <a:ext cx="4513260" cy="23083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Challenges often arise when addressing barriers to engagement. Additionally, overlapping identities, like being part of a minority group and living in poverty, can compound exclusion. These factors underline the importance of a thoughtful and informed approach.  </a:t>
          </a:r>
          <a:endParaRPr lang="en-US" sz="1800" kern="1200" dirty="0"/>
        </a:p>
      </dsp:txBody>
      <dsp:txXfrm>
        <a:off x="69725" y="67609"/>
        <a:ext cx="4378042" cy="2173106"/>
      </dsp:txXfrm>
    </dsp:sp>
    <dsp:sp modelId="{A4B0E948-DA2A-6940-8DD6-B9F47E83C8BD}">
      <dsp:nvSpPr>
        <dsp:cNvPr id="0" name=""/>
        <dsp:cNvSpPr/>
      </dsp:nvSpPr>
      <dsp:spPr>
        <a:xfrm>
          <a:off x="4966702" y="594517"/>
          <a:ext cx="956811" cy="11192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966702" y="818375"/>
        <a:ext cx="669768" cy="671572"/>
      </dsp:txXfrm>
    </dsp:sp>
    <dsp:sp modelId="{C331B00E-59C4-F048-A22D-E9E91ECC43B2}">
      <dsp:nvSpPr>
        <dsp:cNvPr id="0" name=""/>
        <dsp:cNvSpPr/>
      </dsp:nvSpPr>
      <dsp:spPr>
        <a:xfrm>
          <a:off x="6320681" y="0"/>
          <a:ext cx="4513260" cy="23083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There are several groups particularly at risk of exclusion, such as young people living in poverty, those from rural areas or individuals with disabilities. For these groups, access to resources, clear communication and tailored support can make a significant difference in fostering inclusion.  </a:t>
          </a:r>
          <a:endParaRPr lang="en-US" sz="1800" kern="1200" dirty="0"/>
        </a:p>
      </dsp:txBody>
      <dsp:txXfrm>
        <a:off x="6388290" y="67609"/>
        <a:ext cx="4378042" cy="217310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D84FD0-E9B7-ED41-8C66-1DEF729FFEA2}">
      <dsp:nvSpPr>
        <dsp:cNvPr id="0" name=""/>
        <dsp:cNvSpPr/>
      </dsp:nvSpPr>
      <dsp:spPr>
        <a:xfrm>
          <a:off x="953956" y="504024"/>
          <a:ext cx="760555" cy="7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F78C77-80A7-A64C-9E08-2944F9B3DB60}">
      <dsp:nvSpPr>
        <dsp:cNvPr id="0" name=""/>
        <dsp:cNvSpPr/>
      </dsp:nvSpPr>
      <dsp:spPr>
        <a:xfrm>
          <a:off x="1760145" y="439734"/>
          <a:ext cx="87463" cy="165410"/>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A6A05F-8E4F-EC42-A1B7-49DF3EB32153}">
      <dsp:nvSpPr>
        <dsp:cNvPr id="0" name=""/>
        <dsp:cNvSpPr/>
      </dsp:nvSpPr>
      <dsp:spPr>
        <a:xfrm>
          <a:off x="482212" y="127386"/>
          <a:ext cx="753348" cy="75334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34" tIns="29234" rIns="29234" bIns="29234" numCol="1" spcCol="1270" anchor="ctr" anchorCtr="0">
          <a:noAutofit/>
        </a:bodyPr>
        <a:lstStyle/>
        <a:p>
          <a:pPr marL="0" lvl="0" indent="0" algn="ctr" defTabSz="1466850">
            <a:lnSpc>
              <a:spcPct val="90000"/>
            </a:lnSpc>
            <a:spcBef>
              <a:spcPct val="0"/>
            </a:spcBef>
            <a:spcAft>
              <a:spcPct val="35000"/>
            </a:spcAft>
            <a:buNone/>
          </a:pPr>
          <a:r>
            <a:rPr lang="en-US" sz="3300" kern="1200"/>
            <a:t>1</a:t>
          </a:r>
        </a:p>
      </dsp:txBody>
      <dsp:txXfrm>
        <a:off x="592537" y="237711"/>
        <a:ext cx="532698" cy="532698"/>
      </dsp:txXfrm>
    </dsp:sp>
    <dsp:sp modelId="{2CB26BF2-DF9E-4D43-BD85-B29EE7D49674}">
      <dsp:nvSpPr>
        <dsp:cNvPr id="0" name=""/>
        <dsp:cNvSpPr/>
      </dsp:nvSpPr>
      <dsp:spPr>
        <a:xfrm>
          <a:off x="3261" y="1046334"/>
          <a:ext cx="171125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4985" tIns="165100" rIns="134985" bIns="165100" numCol="1" spcCol="1270" anchor="t" anchorCtr="0">
          <a:noAutofit/>
        </a:bodyPr>
        <a:lstStyle/>
        <a:p>
          <a:pPr marL="0" lvl="0" indent="0" algn="ctr" defTabSz="533400">
            <a:lnSpc>
              <a:spcPct val="90000"/>
            </a:lnSpc>
            <a:spcBef>
              <a:spcPct val="0"/>
            </a:spcBef>
            <a:spcAft>
              <a:spcPct val="35000"/>
            </a:spcAft>
            <a:buNone/>
          </a:pPr>
          <a:r>
            <a:rPr lang="en-GB" sz="1200" b="1" i="1" kern="1200" dirty="0">
              <a:solidFill>
                <a:schemeClr val="accent1"/>
              </a:solidFill>
              <a:latin typeface="Aptos" panose="020B0004020202020204" pitchFamily="34" charset="0"/>
            </a:rPr>
            <a:t>Step 1</a:t>
          </a:r>
        </a:p>
        <a:p>
          <a:pPr marL="0" lvl="0" indent="0" algn="ctr" defTabSz="533400">
            <a:lnSpc>
              <a:spcPct val="90000"/>
            </a:lnSpc>
            <a:spcBef>
              <a:spcPct val="0"/>
            </a:spcBef>
            <a:spcAft>
              <a:spcPct val="35000"/>
            </a:spcAft>
            <a:buNone/>
          </a:pPr>
          <a:r>
            <a:rPr lang="en-GB" sz="1200" kern="1200" dirty="0">
              <a:latin typeface="Aptos" panose="020B0004020202020204" pitchFamily="34" charset="0"/>
            </a:rPr>
            <a:t> Divide participants into small teams. Each team represents an organisational planning committee.</a:t>
          </a:r>
          <a:endParaRPr lang="en-US" sz="1200" kern="1200" dirty="0">
            <a:latin typeface="Aptos" panose="020B0004020202020204" pitchFamily="34" charset="0"/>
          </a:endParaRPr>
        </a:p>
      </dsp:txBody>
      <dsp:txXfrm>
        <a:off x="3261" y="1388584"/>
        <a:ext cx="1711250" cy="1623350"/>
      </dsp:txXfrm>
    </dsp:sp>
    <dsp:sp modelId="{5C680BDB-ABC2-354E-B724-2B0C0E7182C4}">
      <dsp:nvSpPr>
        <dsp:cNvPr id="0" name=""/>
        <dsp:cNvSpPr/>
      </dsp:nvSpPr>
      <dsp:spPr>
        <a:xfrm>
          <a:off x="1904651" y="504024"/>
          <a:ext cx="1711250"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31B1152-174C-A14F-8CA2-A17A57C25810}">
      <dsp:nvSpPr>
        <dsp:cNvPr id="0" name=""/>
        <dsp:cNvSpPr/>
      </dsp:nvSpPr>
      <dsp:spPr>
        <a:xfrm>
          <a:off x="3661535" y="439734"/>
          <a:ext cx="87463" cy="165410"/>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26130A-6A0E-D146-8FD4-8A05C7CA8F1A}">
      <dsp:nvSpPr>
        <dsp:cNvPr id="0" name=""/>
        <dsp:cNvSpPr/>
      </dsp:nvSpPr>
      <dsp:spPr>
        <a:xfrm>
          <a:off x="2383602" y="127386"/>
          <a:ext cx="753348" cy="75334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34" tIns="29234" rIns="29234" bIns="29234" numCol="1" spcCol="1270" anchor="ctr" anchorCtr="0">
          <a:noAutofit/>
        </a:bodyPr>
        <a:lstStyle/>
        <a:p>
          <a:pPr marL="0" lvl="0" indent="0" algn="ctr" defTabSz="1466850">
            <a:lnSpc>
              <a:spcPct val="90000"/>
            </a:lnSpc>
            <a:spcBef>
              <a:spcPct val="0"/>
            </a:spcBef>
            <a:spcAft>
              <a:spcPct val="35000"/>
            </a:spcAft>
            <a:buNone/>
          </a:pPr>
          <a:r>
            <a:rPr lang="en-US" sz="3300" kern="1200"/>
            <a:t>2</a:t>
          </a:r>
        </a:p>
      </dsp:txBody>
      <dsp:txXfrm>
        <a:off x="2493927" y="237711"/>
        <a:ext cx="532698" cy="532698"/>
      </dsp:txXfrm>
    </dsp:sp>
    <dsp:sp modelId="{5889498E-EE73-8447-B188-8222AB21C199}">
      <dsp:nvSpPr>
        <dsp:cNvPr id="0" name=""/>
        <dsp:cNvSpPr/>
      </dsp:nvSpPr>
      <dsp:spPr>
        <a:xfrm>
          <a:off x="1904651" y="1046334"/>
          <a:ext cx="171125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4985" tIns="165100" rIns="134985" bIns="165100" numCol="1" spcCol="1270" anchor="t" anchorCtr="0">
          <a:noAutofit/>
        </a:bodyPr>
        <a:lstStyle/>
        <a:p>
          <a:pPr marL="0" lvl="0" indent="0" algn="ctr" defTabSz="533400">
            <a:lnSpc>
              <a:spcPct val="90000"/>
            </a:lnSpc>
            <a:spcBef>
              <a:spcPct val="0"/>
            </a:spcBef>
            <a:spcAft>
              <a:spcPct val="35000"/>
            </a:spcAft>
            <a:buNone/>
          </a:pPr>
          <a:r>
            <a:rPr lang="en-GB" sz="1200" b="1" i="1" kern="1200" dirty="0">
              <a:solidFill>
                <a:schemeClr val="accent1"/>
              </a:solidFill>
              <a:latin typeface="Aptos" panose="020B0004020202020204" pitchFamily="34" charset="0"/>
            </a:rPr>
            <a:t>Step 2</a:t>
          </a:r>
        </a:p>
        <a:p>
          <a:pPr marL="0" lvl="0" indent="0" algn="ctr" defTabSz="533400">
            <a:lnSpc>
              <a:spcPct val="90000"/>
            </a:lnSpc>
            <a:spcBef>
              <a:spcPct val="0"/>
            </a:spcBef>
            <a:spcAft>
              <a:spcPct val="35000"/>
            </a:spcAft>
            <a:buNone/>
          </a:pPr>
          <a:r>
            <a:rPr lang="en-GB" sz="1200" kern="1200" dirty="0">
              <a:latin typeface="Aptos" panose="020B0004020202020204" pitchFamily="34" charset="0"/>
            </a:rPr>
            <a:t>Each team must define a specific goal related to collaboration and participation.</a:t>
          </a:r>
          <a:endParaRPr lang="en-US" sz="1200" kern="1200" dirty="0">
            <a:latin typeface="Aptos" panose="020B0004020202020204" pitchFamily="34" charset="0"/>
          </a:endParaRPr>
        </a:p>
      </dsp:txBody>
      <dsp:txXfrm>
        <a:off x="1904651" y="1388584"/>
        <a:ext cx="1711250" cy="1623350"/>
      </dsp:txXfrm>
    </dsp:sp>
    <dsp:sp modelId="{28F3BDD1-2FF3-B644-8E76-4B1A7FCE04C5}">
      <dsp:nvSpPr>
        <dsp:cNvPr id="0" name=""/>
        <dsp:cNvSpPr/>
      </dsp:nvSpPr>
      <dsp:spPr>
        <a:xfrm>
          <a:off x="3806040" y="504024"/>
          <a:ext cx="1711250"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67E5E4-88DD-AC4B-AB8B-8955B50E4233}">
      <dsp:nvSpPr>
        <dsp:cNvPr id="0" name=""/>
        <dsp:cNvSpPr/>
      </dsp:nvSpPr>
      <dsp:spPr>
        <a:xfrm>
          <a:off x="5562925" y="439734"/>
          <a:ext cx="87463" cy="165410"/>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114FC1-EEA6-8C4E-9EFC-A4B22189B09F}">
      <dsp:nvSpPr>
        <dsp:cNvPr id="0" name=""/>
        <dsp:cNvSpPr/>
      </dsp:nvSpPr>
      <dsp:spPr>
        <a:xfrm>
          <a:off x="4284991" y="127386"/>
          <a:ext cx="753348" cy="75334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34" tIns="29234" rIns="29234" bIns="29234" numCol="1" spcCol="1270" anchor="ctr" anchorCtr="0">
          <a:noAutofit/>
        </a:bodyPr>
        <a:lstStyle/>
        <a:p>
          <a:pPr marL="0" lvl="0" indent="0" algn="ctr" defTabSz="1466850">
            <a:lnSpc>
              <a:spcPct val="90000"/>
            </a:lnSpc>
            <a:spcBef>
              <a:spcPct val="0"/>
            </a:spcBef>
            <a:spcAft>
              <a:spcPct val="35000"/>
            </a:spcAft>
            <a:buNone/>
          </a:pPr>
          <a:r>
            <a:rPr lang="en-US" sz="3300" kern="1200"/>
            <a:t>3</a:t>
          </a:r>
        </a:p>
      </dsp:txBody>
      <dsp:txXfrm>
        <a:off x="4395316" y="237711"/>
        <a:ext cx="532698" cy="532698"/>
      </dsp:txXfrm>
    </dsp:sp>
    <dsp:sp modelId="{B1879B06-9F6D-7D4E-A465-4EF61B7B4B0C}">
      <dsp:nvSpPr>
        <dsp:cNvPr id="0" name=""/>
        <dsp:cNvSpPr/>
      </dsp:nvSpPr>
      <dsp:spPr>
        <a:xfrm>
          <a:off x="3806040" y="1046334"/>
          <a:ext cx="171125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4985" tIns="165100" rIns="134985" bIns="165100" numCol="1" spcCol="1270" anchor="t" anchorCtr="0">
          <a:noAutofit/>
        </a:bodyPr>
        <a:lstStyle/>
        <a:p>
          <a:pPr marL="0" lvl="0" indent="0" algn="ctr" defTabSz="533400">
            <a:lnSpc>
              <a:spcPct val="90000"/>
            </a:lnSpc>
            <a:spcBef>
              <a:spcPct val="0"/>
            </a:spcBef>
            <a:spcAft>
              <a:spcPct val="35000"/>
            </a:spcAft>
            <a:buNone/>
          </a:pPr>
          <a:r>
            <a:rPr lang="en-GB" sz="1200" b="1" i="1" kern="1200" dirty="0">
              <a:solidFill>
                <a:schemeClr val="accent1"/>
              </a:solidFill>
              <a:latin typeface="Aptos" panose="020B0004020202020204" pitchFamily="34" charset="0"/>
            </a:rPr>
            <a:t>Step 3</a:t>
          </a:r>
        </a:p>
        <a:p>
          <a:pPr marL="0" lvl="0" indent="0" algn="ctr" defTabSz="533400">
            <a:lnSpc>
              <a:spcPct val="90000"/>
            </a:lnSpc>
            <a:spcBef>
              <a:spcPct val="0"/>
            </a:spcBef>
            <a:spcAft>
              <a:spcPct val="35000"/>
            </a:spcAft>
            <a:buNone/>
          </a:pPr>
          <a:r>
            <a:rPr lang="en-GB" sz="1200" kern="1200" dirty="0">
              <a:latin typeface="Aptos" panose="020B0004020202020204" pitchFamily="34" charset="0"/>
            </a:rPr>
            <a:t>Each team must use the provided tools and outline a step-by-step strategy.</a:t>
          </a:r>
          <a:endParaRPr lang="en-US" sz="1200" kern="1200" dirty="0">
            <a:latin typeface="Aptos" panose="020B0004020202020204" pitchFamily="34" charset="0"/>
          </a:endParaRPr>
        </a:p>
      </dsp:txBody>
      <dsp:txXfrm>
        <a:off x="3806040" y="1388584"/>
        <a:ext cx="1711250" cy="1623350"/>
      </dsp:txXfrm>
    </dsp:sp>
    <dsp:sp modelId="{5FA0ED9F-F230-1843-BC6E-87E7EE960BF7}">
      <dsp:nvSpPr>
        <dsp:cNvPr id="0" name=""/>
        <dsp:cNvSpPr/>
      </dsp:nvSpPr>
      <dsp:spPr>
        <a:xfrm>
          <a:off x="5707430" y="504024"/>
          <a:ext cx="1711250"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A4B436-2756-6241-BC03-BBCF3B361A37}">
      <dsp:nvSpPr>
        <dsp:cNvPr id="0" name=""/>
        <dsp:cNvSpPr/>
      </dsp:nvSpPr>
      <dsp:spPr>
        <a:xfrm>
          <a:off x="7464314" y="439734"/>
          <a:ext cx="87463" cy="165410"/>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7633D6-573D-5247-A6A0-FE72A0738B1B}">
      <dsp:nvSpPr>
        <dsp:cNvPr id="0" name=""/>
        <dsp:cNvSpPr/>
      </dsp:nvSpPr>
      <dsp:spPr>
        <a:xfrm>
          <a:off x="6186381" y="127386"/>
          <a:ext cx="753348" cy="75334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34" tIns="29234" rIns="29234" bIns="29234" numCol="1" spcCol="1270" anchor="ctr" anchorCtr="0">
          <a:noAutofit/>
        </a:bodyPr>
        <a:lstStyle/>
        <a:p>
          <a:pPr marL="0" lvl="0" indent="0" algn="ctr" defTabSz="1466850">
            <a:lnSpc>
              <a:spcPct val="90000"/>
            </a:lnSpc>
            <a:spcBef>
              <a:spcPct val="0"/>
            </a:spcBef>
            <a:spcAft>
              <a:spcPct val="35000"/>
            </a:spcAft>
            <a:buNone/>
          </a:pPr>
          <a:r>
            <a:rPr lang="en-US" sz="3300" kern="1200"/>
            <a:t>4</a:t>
          </a:r>
        </a:p>
      </dsp:txBody>
      <dsp:txXfrm>
        <a:off x="6296706" y="237711"/>
        <a:ext cx="532698" cy="532698"/>
      </dsp:txXfrm>
    </dsp:sp>
    <dsp:sp modelId="{C7DF0FE3-1809-AA4C-832E-FDAA00949433}">
      <dsp:nvSpPr>
        <dsp:cNvPr id="0" name=""/>
        <dsp:cNvSpPr/>
      </dsp:nvSpPr>
      <dsp:spPr>
        <a:xfrm>
          <a:off x="5707430" y="1046334"/>
          <a:ext cx="171125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4985" tIns="165100" rIns="134985" bIns="165100" numCol="1" spcCol="1270" anchor="t" anchorCtr="0">
          <a:noAutofit/>
        </a:bodyPr>
        <a:lstStyle/>
        <a:p>
          <a:pPr marL="0" lvl="0" indent="0" algn="ctr" defTabSz="533400">
            <a:lnSpc>
              <a:spcPct val="90000"/>
            </a:lnSpc>
            <a:spcBef>
              <a:spcPct val="0"/>
            </a:spcBef>
            <a:spcAft>
              <a:spcPct val="35000"/>
            </a:spcAft>
            <a:buNone/>
          </a:pPr>
          <a:r>
            <a:rPr lang="en-GB" sz="1200" b="1" i="1" kern="1200" dirty="0">
              <a:solidFill>
                <a:schemeClr val="accent1"/>
              </a:solidFill>
              <a:latin typeface="Aptos" panose="020B0004020202020204" pitchFamily="34" charset="0"/>
            </a:rPr>
            <a:t>Step 4</a:t>
          </a:r>
        </a:p>
        <a:p>
          <a:pPr marL="0" lvl="0" indent="0" algn="ctr" defTabSz="533400">
            <a:lnSpc>
              <a:spcPct val="90000"/>
            </a:lnSpc>
            <a:spcBef>
              <a:spcPct val="0"/>
            </a:spcBef>
            <a:spcAft>
              <a:spcPct val="35000"/>
            </a:spcAft>
            <a:buNone/>
          </a:pPr>
          <a:r>
            <a:rPr lang="en-GB" sz="1200" kern="1200" dirty="0">
              <a:latin typeface="Aptos" panose="020B0004020202020204" pitchFamily="34" charset="0"/>
            </a:rPr>
            <a:t>Each team should create at least 3 SMART indicators for their goal. </a:t>
          </a:r>
          <a:endParaRPr lang="en-US" sz="1200" kern="1200" dirty="0">
            <a:latin typeface="Aptos" panose="020B0004020202020204" pitchFamily="34" charset="0"/>
          </a:endParaRPr>
        </a:p>
      </dsp:txBody>
      <dsp:txXfrm>
        <a:off x="5707430" y="1388584"/>
        <a:ext cx="1711250" cy="1623350"/>
      </dsp:txXfrm>
    </dsp:sp>
    <dsp:sp modelId="{6F3FC494-0521-5D46-8713-D15C23F50346}">
      <dsp:nvSpPr>
        <dsp:cNvPr id="0" name=""/>
        <dsp:cNvSpPr/>
      </dsp:nvSpPr>
      <dsp:spPr>
        <a:xfrm>
          <a:off x="7716150" y="504024"/>
          <a:ext cx="1723029"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E2A87A8-9FCD-CB4A-9930-72292FADADFF}">
      <dsp:nvSpPr>
        <dsp:cNvPr id="0" name=""/>
        <dsp:cNvSpPr/>
      </dsp:nvSpPr>
      <dsp:spPr>
        <a:xfrm>
          <a:off x="9485127" y="439734"/>
          <a:ext cx="88065" cy="165410"/>
        </a:xfrm>
        <a:prstGeom prst="chevron">
          <a:avLst>
            <a:gd name="adj" fmla="val 9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E582B1-28AD-CA45-939F-C29F3811CCC4}">
      <dsp:nvSpPr>
        <dsp:cNvPr id="0" name=""/>
        <dsp:cNvSpPr/>
      </dsp:nvSpPr>
      <dsp:spPr>
        <a:xfrm>
          <a:off x="8200990" y="127386"/>
          <a:ext cx="753348" cy="75334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34" tIns="29234" rIns="29234" bIns="29234" numCol="1" spcCol="1270" anchor="ctr" anchorCtr="0">
          <a:noAutofit/>
        </a:bodyPr>
        <a:lstStyle/>
        <a:p>
          <a:pPr marL="0" lvl="0" indent="0" algn="ctr" defTabSz="1466850">
            <a:lnSpc>
              <a:spcPct val="90000"/>
            </a:lnSpc>
            <a:spcBef>
              <a:spcPct val="0"/>
            </a:spcBef>
            <a:spcAft>
              <a:spcPct val="35000"/>
            </a:spcAft>
            <a:buNone/>
          </a:pPr>
          <a:r>
            <a:rPr lang="en-US" sz="3300" kern="1200"/>
            <a:t>5</a:t>
          </a:r>
        </a:p>
      </dsp:txBody>
      <dsp:txXfrm>
        <a:off x="8311315" y="237711"/>
        <a:ext cx="532698" cy="532698"/>
      </dsp:txXfrm>
    </dsp:sp>
    <dsp:sp modelId="{2E9CA42B-37D3-0045-839F-910178F0B27F}">
      <dsp:nvSpPr>
        <dsp:cNvPr id="0" name=""/>
        <dsp:cNvSpPr/>
      </dsp:nvSpPr>
      <dsp:spPr>
        <a:xfrm>
          <a:off x="7608820" y="1046334"/>
          <a:ext cx="1996068"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520" tIns="165100" rIns="140520" bIns="165100" numCol="1" spcCol="1270" anchor="t" anchorCtr="0">
          <a:noAutofit/>
        </a:bodyPr>
        <a:lstStyle/>
        <a:p>
          <a:pPr marL="0" lvl="0" indent="0" algn="ctr" defTabSz="533400">
            <a:lnSpc>
              <a:spcPct val="90000"/>
            </a:lnSpc>
            <a:spcBef>
              <a:spcPct val="0"/>
            </a:spcBef>
            <a:spcAft>
              <a:spcPct val="35000"/>
            </a:spcAft>
            <a:buNone/>
          </a:pPr>
          <a:r>
            <a:rPr lang="en-GB" sz="1200" b="1" i="1" kern="1200" dirty="0">
              <a:solidFill>
                <a:schemeClr val="accent1"/>
              </a:solidFill>
              <a:latin typeface="Aptos" panose="020B0004020202020204" pitchFamily="34" charset="0"/>
            </a:rPr>
            <a:t>Step 5</a:t>
          </a:r>
        </a:p>
        <a:p>
          <a:pPr marL="0" lvl="0" indent="0" algn="ctr" defTabSz="533400">
            <a:lnSpc>
              <a:spcPct val="90000"/>
            </a:lnSpc>
            <a:spcBef>
              <a:spcPct val="0"/>
            </a:spcBef>
            <a:spcAft>
              <a:spcPct val="35000"/>
            </a:spcAft>
            <a:buNone/>
          </a:pPr>
          <a:r>
            <a:rPr lang="en-GB" sz="1200" kern="1200" dirty="0">
              <a:latin typeface="Aptos" panose="020B0004020202020204" pitchFamily="34" charset="0"/>
            </a:rPr>
            <a:t>Each team has to present their strategy, explaining their goal, the steps they will take to achieve it and the SMART indicators they will use to track progress.</a:t>
          </a:r>
          <a:endParaRPr lang="en-US" sz="1200" kern="1200" dirty="0">
            <a:latin typeface="Aptos" panose="020B0004020202020204" pitchFamily="34" charset="0"/>
          </a:endParaRPr>
        </a:p>
      </dsp:txBody>
      <dsp:txXfrm>
        <a:off x="7608820" y="1439454"/>
        <a:ext cx="1996068" cy="1572480"/>
      </dsp:txXfrm>
    </dsp:sp>
    <dsp:sp modelId="{E17D7D93-2499-1E46-A53D-F68C5A9AE338}">
      <dsp:nvSpPr>
        <dsp:cNvPr id="0" name=""/>
        <dsp:cNvSpPr/>
      </dsp:nvSpPr>
      <dsp:spPr>
        <a:xfrm>
          <a:off x="9695493" y="504024"/>
          <a:ext cx="855625" cy="7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ED0714-66FF-114C-BED0-DE1CB153FEE3}">
      <dsp:nvSpPr>
        <dsp:cNvPr id="0" name=""/>
        <dsp:cNvSpPr/>
      </dsp:nvSpPr>
      <dsp:spPr>
        <a:xfrm>
          <a:off x="10174444" y="127386"/>
          <a:ext cx="753348" cy="753348"/>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34" tIns="29234" rIns="29234" bIns="29234" numCol="1" spcCol="1270" anchor="ctr" anchorCtr="0">
          <a:noAutofit/>
        </a:bodyPr>
        <a:lstStyle/>
        <a:p>
          <a:pPr marL="0" lvl="0" indent="0" algn="ctr" defTabSz="1466850">
            <a:lnSpc>
              <a:spcPct val="90000"/>
            </a:lnSpc>
            <a:spcBef>
              <a:spcPct val="0"/>
            </a:spcBef>
            <a:spcAft>
              <a:spcPct val="35000"/>
            </a:spcAft>
            <a:buNone/>
          </a:pPr>
          <a:r>
            <a:rPr lang="en-US" sz="3300" kern="1200"/>
            <a:t>6</a:t>
          </a:r>
        </a:p>
      </dsp:txBody>
      <dsp:txXfrm>
        <a:off x="10284769" y="237711"/>
        <a:ext cx="532698" cy="532698"/>
      </dsp:txXfrm>
    </dsp:sp>
    <dsp:sp modelId="{FC8605C7-DE26-D945-9314-E31F022EE1BB}">
      <dsp:nvSpPr>
        <dsp:cNvPr id="0" name=""/>
        <dsp:cNvSpPr/>
      </dsp:nvSpPr>
      <dsp:spPr>
        <a:xfrm>
          <a:off x="9695493" y="1046334"/>
          <a:ext cx="1711250"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4985" tIns="165100" rIns="134985" bIns="165100" numCol="1" spcCol="1270" anchor="t" anchorCtr="0">
          <a:noAutofit/>
        </a:bodyPr>
        <a:lstStyle/>
        <a:p>
          <a:pPr marL="0" lvl="0" indent="0" algn="ctr" defTabSz="533400">
            <a:lnSpc>
              <a:spcPct val="90000"/>
            </a:lnSpc>
            <a:spcBef>
              <a:spcPct val="0"/>
            </a:spcBef>
            <a:spcAft>
              <a:spcPct val="35000"/>
            </a:spcAft>
            <a:buNone/>
          </a:pPr>
          <a:r>
            <a:rPr lang="en-GB" sz="1200" b="1" i="1" kern="1200" dirty="0">
              <a:solidFill>
                <a:schemeClr val="accent1"/>
              </a:solidFill>
              <a:latin typeface="Aptos" panose="020B0004020202020204" pitchFamily="34" charset="0"/>
            </a:rPr>
            <a:t>Step 6</a:t>
          </a:r>
        </a:p>
        <a:p>
          <a:pPr marL="0" lvl="0" indent="0" algn="ctr" defTabSz="533400">
            <a:lnSpc>
              <a:spcPct val="90000"/>
            </a:lnSpc>
            <a:spcBef>
              <a:spcPct val="0"/>
            </a:spcBef>
            <a:spcAft>
              <a:spcPct val="35000"/>
            </a:spcAft>
            <a:buNone/>
          </a:pPr>
          <a:r>
            <a:rPr lang="en-GB" sz="1200" kern="1200" dirty="0">
              <a:latin typeface="Aptos" panose="020B0004020202020204" pitchFamily="34" charset="0"/>
            </a:rPr>
            <a:t>The group provides feedback on each team’s plan.</a:t>
          </a:r>
          <a:endParaRPr lang="en-US" sz="1200" kern="1200" dirty="0">
            <a:latin typeface="Aptos" panose="020B0004020202020204" pitchFamily="34" charset="0"/>
          </a:endParaRPr>
        </a:p>
      </dsp:txBody>
      <dsp:txXfrm>
        <a:off x="9695493" y="1388584"/>
        <a:ext cx="1711250" cy="162335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0.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7BA9A3F-76E4-E300-FFE1-91D2A8145F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2D2F2322-FF18-59F5-121F-8A7893D2D59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A000CA-C5E3-4DD1-AE8B-782CCB8381A3}" type="datetimeFigureOut">
              <a:rPr lang="en-GB" smtClean="0"/>
              <a:t>12/12/2024</a:t>
            </a:fld>
            <a:endParaRPr lang="en-GB"/>
          </a:p>
        </p:txBody>
      </p:sp>
      <p:sp>
        <p:nvSpPr>
          <p:cNvPr id="4" name="Marcador de pie de página 3">
            <a:extLst>
              <a:ext uri="{FF2B5EF4-FFF2-40B4-BE49-F238E27FC236}">
                <a16:creationId xmlns:a16="http://schemas.microsoft.com/office/drawing/2014/main" id="{558D2E8F-B7D5-0C88-1E60-030AD652B5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CBF980A7-FE97-2EC0-7483-7526B28E70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8A6BF8-1F6F-403C-98FC-89D138CB2D43}" type="slidenum">
              <a:rPr lang="en-GB" smtClean="0"/>
              <a:t>‹N›</a:t>
            </a:fld>
            <a:endParaRPr lang="en-GB"/>
          </a:p>
        </p:txBody>
      </p:sp>
    </p:spTree>
    <p:extLst>
      <p:ext uri="{BB962C8B-B14F-4D97-AF65-F5344CB8AC3E}">
        <p14:creationId xmlns:p14="http://schemas.microsoft.com/office/powerpoint/2010/main" val="1968687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3B0C83-D37A-4663-A430-E394FD17CEFD}" type="datetimeFigureOut">
              <a:rPr lang="en-GB" smtClean="0"/>
              <a:t>12/12/2024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0BB2C-58D0-46AB-86E4-A144D29597AF}" type="slidenum">
              <a:rPr lang="en-GB" smtClean="0"/>
              <a:t>‹N›</a:t>
            </a:fld>
            <a:endParaRPr lang="en-GB"/>
          </a:p>
        </p:txBody>
      </p:sp>
    </p:spTree>
    <p:extLst>
      <p:ext uri="{BB962C8B-B14F-4D97-AF65-F5344CB8AC3E}">
        <p14:creationId xmlns:p14="http://schemas.microsoft.com/office/powerpoint/2010/main" val="415993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420BB2C-58D0-46AB-86E4-A144D29597AF}" type="slidenum">
              <a:rPr lang="en-GB" smtClean="0"/>
              <a:t>6</a:t>
            </a:fld>
            <a:endParaRPr lang="en-GB"/>
          </a:p>
        </p:txBody>
      </p:sp>
    </p:spTree>
    <p:extLst>
      <p:ext uri="{BB962C8B-B14F-4D97-AF65-F5344CB8AC3E}">
        <p14:creationId xmlns:p14="http://schemas.microsoft.com/office/powerpoint/2010/main" val="29633315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5CA816F-9BCE-452E-1E83-976B51EF70F7}"/>
              </a:ext>
            </a:extLst>
          </p:cNvPr>
          <p:cNvSpPr>
            <a:spLocks noGrp="1"/>
          </p:cNvSpPr>
          <p:nvPr>
            <p:ph type="subTitle" idx="1"/>
          </p:nvPr>
        </p:nvSpPr>
        <p:spPr>
          <a:xfrm>
            <a:off x="1524000" y="3429000"/>
            <a:ext cx="9144000" cy="1655762"/>
          </a:xfrm>
          <a:prstGeom prst="rect">
            <a:avLst/>
          </a:prstGeom>
        </p:spPr>
        <p:txBody>
          <a:bodyPr/>
          <a:lstStyle>
            <a:lvl1pPr marL="0" indent="0" algn="ctr">
              <a:buNone/>
              <a:defRPr sz="3200" b="1">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GB"/>
          </a:p>
        </p:txBody>
      </p:sp>
      <p:pic>
        <p:nvPicPr>
          <p:cNvPr id="30" name="Imagen 29" descr="Forma&#10;&#10;Descripción generada automáticamente con confianza baja">
            <a:extLst>
              <a:ext uri="{FF2B5EF4-FFF2-40B4-BE49-F238E27FC236}">
                <a16:creationId xmlns:a16="http://schemas.microsoft.com/office/drawing/2014/main" id="{DDD0B5F4-6AA9-0032-C1EC-F3549970F2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49274" y="1232735"/>
            <a:ext cx="4893452" cy="1223363"/>
          </a:xfrm>
          <a:prstGeom prst="rect">
            <a:avLst/>
          </a:prstGeom>
        </p:spPr>
      </p:pic>
      <p:pic>
        <p:nvPicPr>
          <p:cNvPr id="32" name="Imagen 31" descr="Texto&#10;&#10;Descripción generada automáticamente">
            <a:extLst>
              <a:ext uri="{FF2B5EF4-FFF2-40B4-BE49-F238E27FC236}">
                <a16:creationId xmlns:a16="http://schemas.microsoft.com/office/drawing/2014/main" id="{F6057D68-E185-01AE-B94F-43D4074FFF1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sp>
        <p:nvSpPr>
          <p:cNvPr id="65" name="Rectángulo 64">
            <a:extLst>
              <a:ext uri="{FF2B5EF4-FFF2-40B4-BE49-F238E27FC236}">
                <a16:creationId xmlns:a16="http://schemas.microsoft.com/office/drawing/2014/main" id="{47731D57-BD22-1926-70D2-428C1151B313}"/>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6" name="Grupo 65">
            <a:extLst>
              <a:ext uri="{FF2B5EF4-FFF2-40B4-BE49-F238E27FC236}">
                <a16:creationId xmlns:a16="http://schemas.microsoft.com/office/drawing/2014/main" id="{D1387FC0-74D8-9A57-68A2-10041F0B5CBB}"/>
              </a:ext>
            </a:extLst>
          </p:cNvPr>
          <p:cNvGrpSpPr/>
          <p:nvPr userDrawn="1"/>
        </p:nvGrpSpPr>
        <p:grpSpPr>
          <a:xfrm rot="10800000">
            <a:off x="9575441" y="5676129"/>
            <a:ext cx="1708402" cy="109529"/>
            <a:chOff x="904702" y="1533987"/>
            <a:chExt cx="1708402" cy="109529"/>
          </a:xfrm>
        </p:grpSpPr>
        <p:sp>
          <p:nvSpPr>
            <p:cNvPr id="67" name="Rectángulo 66">
              <a:extLst>
                <a:ext uri="{FF2B5EF4-FFF2-40B4-BE49-F238E27FC236}">
                  <a16:creationId xmlns:a16="http://schemas.microsoft.com/office/drawing/2014/main" id="{C317CB25-96F8-F9DD-6B52-4B7152E3887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Elipse 67">
              <a:extLst>
                <a:ext uri="{FF2B5EF4-FFF2-40B4-BE49-F238E27FC236}">
                  <a16:creationId xmlns:a16="http://schemas.microsoft.com/office/drawing/2014/main" id="{ACB6967A-0652-B4F9-4903-67C62E631E51}"/>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Elipse 68">
              <a:extLst>
                <a:ext uri="{FF2B5EF4-FFF2-40B4-BE49-F238E27FC236}">
                  <a16:creationId xmlns:a16="http://schemas.microsoft.com/office/drawing/2014/main" id="{55F2D12B-32CA-3313-61EF-904617BDD0FC}"/>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Elipse 69">
              <a:extLst>
                <a:ext uri="{FF2B5EF4-FFF2-40B4-BE49-F238E27FC236}">
                  <a16:creationId xmlns:a16="http://schemas.microsoft.com/office/drawing/2014/main" id="{CB4BD023-5FB9-C7CE-3C40-AA66240F93EC}"/>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Elipse 70">
              <a:extLst>
                <a:ext uri="{FF2B5EF4-FFF2-40B4-BE49-F238E27FC236}">
                  <a16:creationId xmlns:a16="http://schemas.microsoft.com/office/drawing/2014/main" id="{E42C023C-6CCC-73B3-27D7-75FBC8E4AE7C}"/>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Elipse 71">
              <a:extLst>
                <a:ext uri="{FF2B5EF4-FFF2-40B4-BE49-F238E27FC236}">
                  <a16:creationId xmlns:a16="http://schemas.microsoft.com/office/drawing/2014/main" id="{8C05EEDA-62AC-B6F7-DF42-B004C0BBFD1C}"/>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CuadroTexto 1">
            <a:extLst>
              <a:ext uri="{FF2B5EF4-FFF2-40B4-BE49-F238E27FC236}">
                <a16:creationId xmlns:a16="http://schemas.microsoft.com/office/drawing/2014/main" id="{8A22785F-0E16-3134-6C7B-CEF90876FB10}"/>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346380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object">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2E1CB9-113E-F822-2E98-623042247330}"/>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16C37E7E-C4C5-64DA-116B-66CC2BDC8B36}"/>
              </a:ext>
            </a:extLst>
          </p:cNvPr>
          <p:cNvSpPr>
            <a:spLocks noGrp="1"/>
          </p:cNvSpPr>
          <p:nvPr>
            <p:ph idx="1"/>
          </p:nvPr>
        </p:nvSpPr>
        <p:spPr>
          <a:xfrm>
            <a:off x="838200" y="1633140"/>
            <a:ext cx="10515600" cy="3937927"/>
          </a:xfrm>
          <a:prstGeom prst="rect">
            <a:avLst/>
          </a:prstGeom>
        </p:spPr>
        <p:txBody>
          <a:bodyPr/>
          <a:lstStyle>
            <a:lvl1pPr marL="0" indent="0">
              <a:buNone/>
              <a:defRPr sz="18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a:p>
        </p:txBody>
      </p:sp>
      <p:pic>
        <p:nvPicPr>
          <p:cNvPr id="7" name="Imagen 6" descr="Imagen que contiene Texto&#10;&#10;Descripción generada automáticamente">
            <a:extLst>
              <a:ext uri="{FF2B5EF4-FFF2-40B4-BE49-F238E27FC236}">
                <a16:creationId xmlns:a16="http://schemas.microsoft.com/office/drawing/2014/main" id="{9652FC86-B7F0-45DF-E01C-3D065373C9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pic>
        <p:nvPicPr>
          <p:cNvPr id="14" name="Imagen 13" descr="Texto&#10;&#10;Descripción generada automáticamente">
            <a:extLst>
              <a:ext uri="{FF2B5EF4-FFF2-40B4-BE49-F238E27FC236}">
                <a16:creationId xmlns:a16="http://schemas.microsoft.com/office/drawing/2014/main" id="{4DE3E7E2-D91C-2FC0-F43E-AD02489B34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sp>
        <p:nvSpPr>
          <p:cNvPr id="49" name="Rectángulo 48">
            <a:extLst>
              <a:ext uri="{FF2B5EF4-FFF2-40B4-BE49-F238E27FC236}">
                <a16:creationId xmlns:a16="http://schemas.microsoft.com/office/drawing/2014/main" id="{DDA62A7D-9C0F-ED3D-A80A-B5672C4D1CF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upo 54">
            <a:extLst>
              <a:ext uri="{FF2B5EF4-FFF2-40B4-BE49-F238E27FC236}">
                <a16:creationId xmlns:a16="http://schemas.microsoft.com/office/drawing/2014/main" id="{40A6057E-697A-CBAF-C6DB-BD777159E584}"/>
              </a:ext>
            </a:extLst>
          </p:cNvPr>
          <p:cNvGrpSpPr/>
          <p:nvPr userDrawn="1"/>
        </p:nvGrpSpPr>
        <p:grpSpPr>
          <a:xfrm rot="10800000">
            <a:off x="9575441" y="5676129"/>
            <a:ext cx="1708402" cy="109529"/>
            <a:chOff x="904702" y="1533987"/>
            <a:chExt cx="1708402" cy="109529"/>
          </a:xfrm>
        </p:grpSpPr>
        <p:sp>
          <p:nvSpPr>
            <p:cNvPr id="56" name="Rectángulo 55">
              <a:extLst>
                <a:ext uri="{FF2B5EF4-FFF2-40B4-BE49-F238E27FC236}">
                  <a16:creationId xmlns:a16="http://schemas.microsoft.com/office/drawing/2014/main" id="{4D369D08-5B28-A8ED-012A-521B34F9C9AF}"/>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Elipse 56">
              <a:extLst>
                <a:ext uri="{FF2B5EF4-FFF2-40B4-BE49-F238E27FC236}">
                  <a16:creationId xmlns:a16="http://schemas.microsoft.com/office/drawing/2014/main" id="{F681B39B-0E98-FDED-977A-6F6CB0D8B92C}"/>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Elipse 57">
              <a:extLst>
                <a:ext uri="{FF2B5EF4-FFF2-40B4-BE49-F238E27FC236}">
                  <a16:creationId xmlns:a16="http://schemas.microsoft.com/office/drawing/2014/main" id="{910FE8C3-638B-4026-C4DA-35FB7107AB6E}"/>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Elipse 58">
              <a:extLst>
                <a:ext uri="{FF2B5EF4-FFF2-40B4-BE49-F238E27FC236}">
                  <a16:creationId xmlns:a16="http://schemas.microsoft.com/office/drawing/2014/main" id="{03FF55A4-43DD-5E04-1A67-C6FF7C294149}"/>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ipse 59">
              <a:extLst>
                <a:ext uri="{FF2B5EF4-FFF2-40B4-BE49-F238E27FC236}">
                  <a16:creationId xmlns:a16="http://schemas.microsoft.com/office/drawing/2014/main" id="{B7601748-B6D8-B39F-295A-3EB530E1C41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Elipse 60">
              <a:extLst>
                <a:ext uri="{FF2B5EF4-FFF2-40B4-BE49-F238E27FC236}">
                  <a16:creationId xmlns:a16="http://schemas.microsoft.com/office/drawing/2014/main" id="{58994030-CA8D-2825-1B64-1ED6CF1D2661}"/>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 name="CuadroTexto 4">
            <a:extLst>
              <a:ext uri="{FF2B5EF4-FFF2-40B4-BE49-F238E27FC236}">
                <a16:creationId xmlns:a16="http://schemas.microsoft.com/office/drawing/2014/main" id="{A31D9E11-AC02-9C01-4CC1-336F3E61A26C}"/>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82560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objects">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9330F6-5ACE-2CD1-A28B-51488021370C}"/>
              </a:ext>
            </a:extLst>
          </p:cNvPr>
          <p:cNvSpPr>
            <a:spLocks noGrp="1"/>
          </p:cNvSpPr>
          <p:nvPr>
            <p:ph sz="half" idx="1"/>
          </p:nvPr>
        </p:nvSpPr>
        <p:spPr>
          <a:xfrm>
            <a:off x="838200" y="1633140"/>
            <a:ext cx="5181600" cy="3946394"/>
          </a:xfrm>
          <a:prstGeom prst="rect">
            <a:avLst/>
          </a:prstGeom>
        </p:spPr>
        <p:txBody>
          <a:bodyPr/>
          <a:lstStyle>
            <a:lvl1pPr marL="0" indent="0">
              <a:buNone/>
              <a:defRPr sz="1800"/>
            </a:lvl1pPr>
          </a:lstStyle>
          <a:p>
            <a:pPr lvl="0"/>
            <a:endParaRPr lang="en-GB"/>
          </a:p>
        </p:txBody>
      </p:sp>
      <p:sp>
        <p:nvSpPr>
          <p:cNvPr id="4" name="Marcador de contenido 3">
            <a:extLst>
              <a:ext uri="{FF2B5EF4-FFF2-40B4-BE49-F238E27FC236}">
                <a16:creationId xmlns:a16="http://schemas.microsoft.com/office/drawing/2014/main" id="{B29104D4-6091-6217-B288-97FE54F3611C}"/>
              </a:ext>
            </a:extLst>
          </p:cNvPr>
          <p:cNvSpPr>
            <a:spLocks noGrp="1"/>
          </p:cNvSpPr>
          <p:nvPr>
            <p:ph sz="half" idx="2"/>
          </p:nvPr>
        </p:nvSpPr>
        <p:spPr>
          <a:xfrm>
            <a:off x="6172200" y="1633139"/>
            <a:ext cx="5181600" cy="3946394"/>
          </a:xfrm>
          <a:prstGeom prst="rect">
            <a:avLst/>
          </a:prstGeom>
        </p:spPr>
        <p:txBody>
          <a:bodyPr/>
          <a:lstStyle>
            <a:lvl1pPr marL="0" indent="0">
              <a:buNone/>
              <a:defRPr sz="1800"/>
            </a:lvl1pPr>
          </a:lstStyle>
          <a:p>
            <a:pPr lvl="0"/>
            <a:endParaRPr lang="en-GB"/>
          </a:p>
        </p:txBody>
      </p:sp>
      <p:sp>
        <p:nvSpPr>
          <p:cNvPr id="8" name="Título 1">
            <a:extLst>
              <a:ext uri="{FF2B5EF4-FFF2-40B4-BE49-F238E27FC236}">
                <a16:creationId xmlns:a16="http://schemas.microsoft.com/office/drawing/2014/main" id="{F6CF2A1E-1AA1-73D4-A1FC-0B01A327DF9F}"/>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pic>
        <p:nvPicPr>
          <p:cNvPr id="9" name="Imagen 8" descr="Imagen que contiene Texto&#10;&#10;Descripción generada automáticamente">
            <a:extLst>
              <a:ext uri="{FF2B5EF4-FFF2-40B4-BE49-F238E27FC236}">
                <a16:creationId xmlns:a16="http://schemas.microsoft.com/office/drawing/2014/main" id="{4120CC68-7245-9B20-D886-1BEFF991ED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pic>
        <p:nvPicPr>
          <p:cNvPr id="10" name="Imagen 9" descr="Texto&#10;&#10;Descripción generada automáticamente">
            <a:extLst>
              <a:ext uri="{FF2B5EF4-FFF2-40B4-BE49-F238E27FC236}">
                <a16:creationId xmlns:a16="http://schemas.microsoft.com/office/drawing/2014/main" id="{C9A00709-46BE-A179-4172-CDB46391F92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grpSp>
        <p:nvGrpSpPr>
          <p:cNvPr id="12" name="Grupo 11">
            <a:extLst>
              <a:ext uri="{FF2B5EF4-FFF2-40B4-BE49-F238E27FC236}">
                <a16:creationId xmlns:a16="http://schemas.microsoft.com/office/drawing/2014/main" id="{D5C542E4-A495-834D-318D-8E77B9FA4BB3}"/>
              </a:ext>
            </a:extLst>
          </p:cNvPr>
          <p:cNvGrpSpPr/>
          <p:nvPr userDrawn="1"/>
        </p:nvGrpSpPr>
        <p:grpSpPr>
          <a:xfrm rot="10800000">
            <a:off x="9575441" y="5676129"/>
            <a:ext cx="1708402" cy="109529"/>
            <a:chOff x="904702" y="1533987"/>
            <a:chExt cx="1708402" cy="109529"/>
          </a:xfrm>
        </p:grpSpPr>
        <p:sp>
          <p:nvSpPr>
            <p:cNvPr id="13" name="Rectángulo 12">
              <a:extLst>
                <a:ext uri="{FF2B5EF4-FFF2-40B4-BE49-F238E27FC236}">
                  <a16:creationId xmlns:a16="http://schemas.microsoft.com/office/drawing/2014/main" id="{458DB8C3-33A8-819D-939F-75CA20DB259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Elipse 13">
              <a:extLst>
                <a:ext uri="{FF2B5EF4-FFF2-40B4-BE49-F238E27FC236}">
                  <a16:creationId xmlns:a16="http://schemas.microsoft.com/office/drawing/2014/main" id="{AB50B099-C66B-4C50-D9A3-735AA636BD3E}"/>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41C82D64-A569-3067-CD0D-14937928F066}"/>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DE79576D-0DEE-4392-B183-DEFC8848D89A}"/>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E8B54E7E-2452-E954-B012-7A4ED94ABE88}"/>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ipse 17">
              <a:extLst>
                <a:ext uri="{FF2B5EF4-FFF2-40B4-BE49-F238E27FC236}">
                  <a16:creationId xmlns:a16="http://schemas.microsoft.com/office/drawing/2014/main" id="{1CEFE897-26A3-BB7E-AFF7-F8848BBC54AF}"/>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Rectángulo 18">
            <a:extLst>
              <a:ext uri="{FF2B5EF4-FFF2-40B4-BE49-F238E27FC236}">
                <a16:creationId xmlns:a16="http://schemas.microsoft.com/office/drawing/2014/main" id="{660E4FDF-5BE0-A429-6AB7-00BA14407402}"/>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uadroTexto 1">
            <a:extLst>
              <a:ext uri="{FF2B5EF4-FFF2-40B4-BE49-F238E27FC236}">
                <a16:creationId xmlns:a16="http://schemas.microsoft.com/office/drawing/2014/main" id="{EB352CBD-93DF-317F-8248-247E3574C77A}"/>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166447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2 objects with subtitles">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925BC0E0-9ABD-4051-5CE8-3D5C374A6F51}"/>
              </a:ext>
            </a:extLst>
          </p:cNvPr>
          <p:cNvSpPr>
            <a:spLocks noGrp="1"/>
          </p:cNvSpPr>
          <p:nvPr>
            <p:ph type="body" idx="1"/>
          </p:nvPr>
        </p:nvSpPr>
        <p:spPr>
          <a:xfrm>
            <a:off x="839788" y="1633141"/>
            <a:ext cx="5157787" cy="754460"/>
          </a:xfrm>
          <a:prstGeom prst="rect">
            <a:avLst/>
          </a:prstGeom>
        </p:spPr>
        <p:txBody>
          <a:bodyPr anchor="b"/>
          <a:lstStyle>
            <a:lvl1pPr marL="0" indent="0">
              <a:buNone/>
              <a:defRPr sz="2000" b="1">
                <a:solidFill>
                  <a:srgbClr val="E6342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1AE73F3-BF2F-10A0-36F4-E1ABB1D64E9D}"/>
              </a:ext>
            </a:extLst>
          </p:cNvPr>
          <p:cNvSpPr>
            <a:spLocks noGrp="1"/>
          </p:cNvSpPr>
          <p:nvPr>
            <p:ph sz="half" idx="2"/>
          </p:nvPr>
        </p:nvSpPr>
        <p:spPr>
          <a:xfrm>
            <a:off x="839788" y="2505075"/>
            <a:ext cx="5157787" cy="3063053"/>
          </a:xfrm>
          <a:prstGeom prst="rect">
            <a:avLst/>
          </a:prstGeom>
        </p:spPr>
        <p:txBody>
          <a:bodyPr/>
          <a:lstStyle>
            <a:lvl1pPr marL="0" indent="0">
              <a:buNone/>
              <a:defRPr sz="1600"/>
            </a:lvl1pPr>
          </a:lstStyle>
          <a:p>
            <a:pPr lvl="0"/>
            <a:endParaRPr lang="en-GB"/>
          </a:p>
        </p:txBody>
      </p:sp>
      <p:sp>
        <p:nvSpPr>
          <p:cNvPr id="5" name="Marcador de texto 4">
            <a:extLst>
              <a:ext uri="{FF2B5EF4-FFF2-40B4-BE49-F238E27FC236}">
                <a16:creationId xmlns:a16="http://schemas.microsoft.com/office/drawing/2014/main" id="{9CEF8812-A652-2E53-6B01-171E8C359E70}"/>
              </a:ext>
            </a:extLst>
          </p:cNvPr>
          <p:cNvSpPr>
            <a:spLocks noGrp="1"/>
          </p:cNvSpPr>
          <p:nvPr>
            <p:ph type="body" sz="quarter" idx="3"/>
          </p:nvPr>
        </p:nvSpPr>
        <p:spPr>
          <a:xfrm>
            <a:off x="6172200" y="1633141"/>
            <a:ext cx="5183188" cy="754460"/>
          </a:xfrm>
          <a:prstGeom prst="rect">
            <a:avLst/>
          </a:prstGeom>
        </p:spPr>
        <p:txBody>
          <a:bodyPr anchor="b"/>
          <a:lstStyle>
            <a:lvl1pPr marL="0" indent="0">
              <a:buNone/>
              <a:defRPr sz="2000" b="1">
                <a:solidFill>
                  <a:srgbClr val="E6342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CD212AA-2E22-B37E-7CFE-A8FC3A696737}"/>
              </a:ext>
            </a:extLst>
          </p:cNvPr>
          <p:cNvSpPr>
            <a:spLocks noGrp="1"/>
          </p:cNvSpPr>
          <p:nvPr>
            <p:ph sz="quarter" idx="4"/>
          </p:nvPr>
        </p:nvSpPr>
        <p:spPr>
          <a:xfrm>
            <a:off x="6172200" y="2505075"/>
            <a:ext cx="5183188" cy="3049058"/>
          </a:xfrm>
          <a:prstGeom prst="rect">
            <a:avLst/>
          </a:prstGeom>
        </p:spPr>
        <p:txBody>
          <a:bodyPr/>
          <a:lstStyle>
            <a:lvl1pPr marL="0" indent="0">
              <a:buNone/>
              <a:defRPr sz="1600"/>
            </a:lvl1pPr>
          </a:lstStyle>
          <a:p>
            <a:pPr lvl="0"/>
            <a:endParaRPr lang="en-GB"/>
          </a:p>
        </p:txBody>
      </p:sp>
      <p:sp>
        <p:nvSpPr>
          <p:cNvPr id="10" name="Rectángulo 9">
            <a:extLst>
              <a:ext uri="{FF2B5EF4-FFF2-40B4-BE49-F238E27FC236}">
                <a16:creationId xmlns:a16="http://schemas.microsoft.com/office/drawing/2014/main" id="{C6EDDAC1-4E65-CAFE-3897-584455212A80}"/>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ítulo 1">
            <a:extLst>
              <a:ext uri="{FF2B5EF4-FFF2-40B4-BE49-F238E27FC236}">
                <a16:creationId xmlns:a16="http://schemas.microsoft.com/office/drawing/2014/main" id="{36790F1B-29BD-7B81-23B8-2C282EE9F9F1}"/>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pic>
        <p:nvPicPr>
          <p:cNvPr id="12" name="Imagen 11" descr="Imagen que contiene Texto&#10;&#10;Descripción generada automáticamente">
            <a:extLst>
              <a:ext uri="{FF2B5EF4-FFF2-40B4-BE49-F238E27FC236}">
                <a16:creationId xmlns:a16="http://schemas.microsoft.com/office/drawing/2014/main" id="{1662EEB4-436A-322D-614A-D440396021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pic>
        <p:nvPicPr>
          <p:cNvPr id="13" name="Imagen 12" descr="Texto&#10;&#10;Descripción generada automáticamente">
            <a:extLst>
              <a:ext uri="{FF2B5EF4-FFF2-40B4-BE49-F238E27FC236}">
                <a16:creationId xmlns:a16="http://schemas.microsoft.com/office/drawing/2014/main" id="{D22B3B30-0CB0-6261-0119-E2C21D3A229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grpSp>
        <p:nvGrpSpPr>
          <p:cNvPr id="15" name="Grupo 14">
            <a:extLst>
              <a:ext uri="{FF2B5EF4-FFF2-40B4-BE49-F238E27FC236}">
                <a16:creationId xmlns:a16="http://schemas.microsoft.com/office/drawing/2014/main" id="{71D3717B-A1E0-04DE-3603-0CDAC6C1F1E8}"/>
              </a:ext>
            </a:extLst>
          </p:cNvPr>
          <p:cNvGrpSpPr/>
          <p:nvPr userDrawn="1"/>
        </p:nvGrpSpPr>
        <p:grpSpPr>
          <a:xfrm rot="10800000">
            <a:off x="9575441" y="5676129"/>
            <a:ext cx="1708402" cy="109529"/>
            <a:chOff x="904702" y="1533987"/>
            <a:chExt cx="1708402" cy="109529"/>
          </a:xfrm>
        </p:grpSpPr>
        <p:sp>
          <p:nvSpPr>
            <p:cNvPr id="16" name="Rectángulo 15">
              <a:extLst>
                <a:ext uri="{FF2B5EF4-FFF2-40B4-BE49-F238E27FC236}">
                  <a16:creationId xmlns:a16="http://schemas.microsoft.com/office/drawing/2014/main" id="{E715797C-8539-BEB5-C3C2-A0D0A0E2260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CE30B77D-7E43-ADE1-5467-BFB1B0886457}"/>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ipse 17">
              <a:extLst>
                <a:ext uri="{FF2B5EF4-FFF2-40B4-BE49-F238E27FC236}">
                  <a16:creationId xmlns:a16="http://schemas.microsoft.com/office/drawing/2014/main" id="{F4D59BB6-7F1C-1EFE-F5E2-0FE5238A15A9}"/>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Elipse 18">
              <a:extLst>
                <a:ext uri="{FF2B5EF4-FFF2-40B4-BE49-F238E27FC236}">
                  <a16:creationId xmlns:a16="http://schemas.microsoft.com/office/drawing/2014/main" id="{156C32B1-DAB5-F688-ACA3-9328C1B4F7CE}"/>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Elipse 19">
              <a:extLst>
                <a:ext uri="{FF2B5EF4-FFF2-40B4-BE49-F238E27FC236}">
                  <a16:creationId xmlns:a16="http://schemas.microsoft.com/office/drawing/2014/main" id="{C1D76321-595D-A0B1-8D48-A5636AB3091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Elipse 20">
              <a:extLst>
                <a:ext uri="{FF2B5EF4-FFF2-40B4-BE49-F238E27FC236}">
                  <a16:creationId xmlns:a16="http://schemas.microsoft.com/office/drawing/2014/main" id="{6474979A-E1EF-2DE2-C8F7-762CDA7F42BE}"/>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CuadroTexto 1">
            <a:extLst>
              <a:ext uri="{FF2B5EF4-FFF2-40B4-BE49-F238E27FC236}">
                <a16:creationId xmlns:a16="http://schemas.microsoft.com/office/drawing/2014/main" id="{FA430303-9419-A455-1A73-D49339AE5833}"/>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871451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Lateral layout">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E6123C-8E37-B2EB-919D-34C6A0474EA1}"/>
              </a:ext>
            </a:extLst>
          </p:cNvPr>
          <p:cNvSpPr>
            <a:spLocks noGrp="1"/>
          </p:cNvSpPr>
          <p:nvPr>
            <p:ph type="title"/>
          </p:nvPr>
        </p:nvSpPr>
        <p:spPr>
          <a:xfrm>
            <a:off x="839788" y="457200"/>
            <a:ext cx="3932237" cy="1600200"/>
          </a:xfrm>
          <a:prstGeom prst="rect">
            <a:avLst/>
          </a:prstGeom>
        </p:spPr>
        <p:txBody>
          <a:bodyPr anchor="b"/>
          <a:lstStyle>
            <a:lvl1pPr>
              <a:defRPr sz="2800" b="1"/>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28FA5170-3A5B-4E85-D8DF-86A8C869D4E6}"/>
              </a:ext>
            </a:extLst>
          </p:cNvPr>
          <p:cNvSpPr>
            <a:spLocks noGrp="1"/>
          </p:cNvSpPr>
          <p:nvPr>
            <p:ph idx="1"/>
          </p:nvPr>
        </p:nvSpPr>
        <p:spPr>
          <a:xfrm>
            <a:off x="5183188" y="1278738"/>
            <a:ext cx="6172200" cy="4292329"/>
          </a:xfrm>
          <a:prstGeom prst="rect">
            <a:avLst/>
          </a:prstGeom>
        </p:spPr>
        <p:txBody>
          <a:bodyPr/>
          <a:lstStyle>
            <a:lvl1pPr marL="0" indent="0">
              <a:buNone/>
              <a:defRPr sz="16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GB"/>
          </a:p>
        </p:txBody>
      </p:sp>
      <p:sp>
        <p:nvSpPr>
          <p:cNvPr id="4" name="Marcador de texto 3">
            <a:extLst>
              <a:ext uri="{FF2B5EF4-FFF2-40B4-BE49-F238E27FC236}">
                <a16:creationId xmlns:a16="http://schemas.microsoft.com/office/drawing/2014/main" id="{ACF0EF77-6400-BEA6-3D04-9202A49FA9D1}"/>
              </a:ext>
            </a:extLst>
          </p:cNvPr>
          <p:cNvSpPr>
            <a:spLocks noGrp="1"/>
          </p:cNvSpPr>
          <p:nvPr>
            <p:ph type="body" sz="half" idx="2"/>
          </p:nvPr>
        </p:nvSpPr>
        <p:spPr>
          <a:xfrm>
            <a:off x="839788" y="2057400"/>
            <a:ext cx="3932237" cy="351366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Rectángulo 7">
            <a:extLst>
              <a:ext uri="{FF2B5EF4-FFF2-40B4-BE49-F238E27FC236}">
                <a16:creationId xmlns:a16="http://schemas.microsoft.com/office/drawing/2014/main" id="{559683ED-55B9-3D72-BE6C-38E9D4250FD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Texto&#10;&#10;Descripción generada automáticamente">
            <a:extLst>
              <a:ext uri="{FF2B5EF4-FFF2-40B4-BE49-F238E27FC236}">
                <a16:creationId xmlns:a16="http://schemas.microsoft.com/office/drawing/2014/main" id="{77F8436E-46A6-B8AA-8012-872B73B34F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grpSp>
        <p:nvGrpSpPr>
          <p:cNvPr id="11" name="Grupo 10">
            <a:extLst>
              <a:ext uri="{FF2B5EF4-FFF2-40B4-BE49-F238E27FC236}">
                <a16:creationId xmlns:a16="http://schemas.microsoft.com/office/drawing/2014/main" id="{3EFAE89D-0EB9-BE74-00C4-F8422AA795AE}"/>
              </a:ext>
            </a:extLst>
          </p:cNvPr>
          <p:cNvGrpSpPr/>
          <p:nvPr userDrawn="1"/>
        </p:nvGrpSpPr>
        <p:grpSpPr>
          <a:xfrm rot="10800000">
            <a:off x="9575441" y="5676129"/>
            <a:ext cx="1708402" cy="109529"/>
            <a:chOff x="904702" y="1533987"/>
            <a:chExt cx="1708402" cy="109529"/>
          </a:xfrm>
        </p:grpSpPr>
        <p:sp>
          <p:nvSpPr>
            <p:cNvPr id="12" name="Rectángulo 11">
              <a:extLst>
                <a:ext uri="{FF2B5EF4-FFF2-40B4-BE49-F238E27FC236}">
                  <a16:creationId xmlns:a16="http://schemas.microsoft.com/office/drawing/2014/main" id="{0983C941-1884-8A9D-C35D-98C427E2160C}"/>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Elipse 12">
              <a:extLst>
                <a:ext uri="{FF2B5EF4-FFF2-40B4-BE49-F238E27FC236}">
                  <a16:creationId xmlns:a16="http://schemas.microsoft.com/office/drawing/2014/main" id="{CE2B95B8-8614-134A-5C63-5868D5445BF7}"/>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Elipse 13">
              <a:extLst>
                <a:ext uri="{FF2B5EF4-FFF2-40B4-BE49-F238E27FC236}">
                  <a16:creationId xmlns:a16="http://schemas.microsoft.com/office/drawing/2014/main" id="{EB62C31E-81B4-B82F-31AA-D14C3601631F}"/>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116492A8-B158-CC32-565C-C177ABAA0373}"/>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63EF0C93-D324-4795-0D97-4B7B62217C71}"/>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A15DA6B1-F717-074A-BC99-416770B160EB}"/>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 name="Imagen 17" descr="Imagen que contiene Texto&#10;&#10;Descripción generada automáticamente">
            <a:extLst>
              <a:ext uri="{FF2B5EF4-FFF2-40B4-BE49-F238E27FC236}">
                <a16:creationId xmlns:a16="http://schemas.microsoft.com/office/drawing/2014/main" id="{8C6A1E49-4C42-CF96-DF38-9EB50D00792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sp>
        <p:nvSpPr>
          <p:cNvPr id="5" name="CuadroTexto 4">
            <a:extLst>
              <a:ext uri="{FF2B5EF4-FFF2-40B4-BE49-F238E27FC236}">
                <a16:creationId xmlns:a16="http://schemas.microsoft.com/office/drawing/2014/main" id="{C3A18ED7-AA6F-6573-ECE1-94CBC5037F68}"/>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1463982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with style">
    <p:spTree>
      <p:nvGrpSpPr>
        <p:cNvPr id="1" name=""/>
        <p:cNvGrpSpPr/>
        <p:nvPr/>
      </p:nvGrpSpPr>
      <p:grpSpPr>
        <a:xfrm>
          <a:off x="0" y="0"/>
          <a:ext cx="0" cy="0"/>
          <a:chOff x="0" y="0"/>
          <a:chExt cx="0" cy="0"/>
        </a:xfrm>
      </p:grpSpPr>
      <p:pic>
        <p:nvPicPr>
          <p:cNvPr id="5" name="Imagen 4" descr="Texto&#10;&#10;Descripción generada automáticamente">
            <a:extLst>
              <a:ext uri="{FF2B5EF4-FFF2-40B4-BE49-F238E27FC236}">
                <a16:creationId xmlns:a16="http://schemas.microsoft.com/office/drawing/2014/main" id="{40E06BD0-DC4E-50B4-1A51-F07BD8EDD1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grpSp>
        <p:nvGrpSpPr>
          <p:cNvPr id="7" name="Grupo 6">
            <a:extLst>
              <a:ext uri="{FF2B5EF4-FFF2-40B4-BE49-F238E27FC236}">
                <a16:creationId xmlns:a16="http://schemas.microsoft.com/office/drawing/2014/main" id="{3E0D256E-4094-96E6-3A5F-099812D1A50B}"/>
              </a:ext>
            </a:extLst>
          </p:cNvPr>
          <p:cNvGrpSpPr/>
          <p:nvPr userDrawn="1"/>
        </p:nvGrpSpPr>
        <p:grpSpPr>
          <a:xfrm rot="10800000">
            <a:off x="9575441" y="5676129"/>
            <a:ext cx="1708402" cy="109529"/>
            <a:chOff x="904702" y="1533987"/>
            <a:chExt cx="1708402" cy="109529"/>
          </a:xfrm>
        </p:grpSpPr>
        <p:sp>
          <p:nvSpPr>
            <p:cNvPr id="8" name="Rectángulo 7">
              <a:extLst>
                <a:ext uri="{FF2B5EF4-FFF2-40B4-BE49-F238E27FC236}">
                  <a16:creationId xmlns:a16="http://schemas.microsoft.com/office/drawing/2014/main" id="{00114C96-816F-A0A6-83B2-4594E2D9A8E3}"/>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39723C18-634C-BF12-8391-9D4593ECAA1C}"/>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058E8996-B727-3447-51E1-74D84383F995}"/>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522E727E-D285-762E-774E-6F0DA844070B}"/>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Elipse 11">
              <a:extLst>
                <a:ext uri="{FF2B5EF4-FFF2-40B4-BE49-F238E27FC236}">
                  <a16:creationId xmlns:a16="http://schemas.microsoft.com/office/drawing/2014/main" id="{F1221036-22A0-6A8D-9ACD-A4D44D92746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Elipse 12">
              <a:extLst>
                <a:ext uri="{FF2B5EF4-FFF2-40B4-BE49-F238E27FC236}">
                  <a16:creationId xmlns:a16="http://schemas.microsoft.com/office/drawing/2014/main" id="{716FD144-BF6D-FA4D-EA13-E30E73C46E74}"/>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Rectángulo 13">
            <a:extLst>
              <a:ext uri="{FF2B5EF4-FFF2-40B4-BE49-F238E27FC236}">
                <a16:creationId xmlns:a16="http://schemas.microsoft.com/office/drawing/2014/main" id="{62EFF10E-BBB9-801E-BC61-8DE1E0D4F6C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Imagen 14" descr="Imagen que contiene Texto&#10;&#10;Descripción generada automáticamente">
            <a:extLst>
              <a:ext uri="{FF2B5EF4-FFF2-40B4-BE49-F238E27FC236}">
                <a16:creationId xmlns:a16="http://schemas.microsoft.com/office/drawing/2014/main" id="{99FFE6AE-5AE1-32F8-60BD-288A2913203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sp>
        <p:nvSpPr>
          <p:cNvPr id="2" name="CuadroTexto 1">
            <a:extLst>
              <a:ext uri="{FF2B5EF4-FFF2-40B4-BE49-F238E27FC236}">
                <a16:creationId xmlns:a16="http://schemas.microsoft.com/office/drawing/2014/main" id="{7758BC1D-1185-EAE6-A7CD-43CBB62FA9F9}"/>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362905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 disclaimer">
    <p:spTree>
      <p:nvGrpSpPr>
        <p:cNvPr id="1" name=""/>
        <p:cNvGrpSpPr/>
        <p:nvPr/>
      </p:nvGrpSpPr>
      <p:grpSpPr>
        <a:xfrm>
          <a:off x="0" y="0"/>
          <a:ext cx="0" cy="0"/>
          <a:chOff x="0" y="0"/>
          <a:chExt cx="0" cy="0"/>
        </a:xfrm>
      </p:grpSpPr>
      <p:pic>
        <p:nvPicPr>
          <p:cNvPr id="3" name="Imagen 2" descr="Texto&#10;&#10;Descripción generada automáticamente">
            <a:extLst>
              <a:ext uri="{FF2B5EF4-FFF2-40B4-BE49-F238E27FC236}">
                <a16:creationId xmlns:a16="http://schemas.microsoft.com/office/drawing/2014/main" id="{7D7269E4-2FC4-EFC3-80D0-EDEF7D2877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sp>
        <p:nvSpPr>
          <p:cNvPr id="2" name="CuadroTexto 1">
            <a:extLst>
              <a:ext uri="{FF2B5EF4-FFF2-40B4-BE49-F238E27FC236}">
                <a16:creationId xmlns:a16="http://schemas.microsoft.com/office/drawing/2014/main" id="{71D47887-334E-C0E9-F9EC-4B234D1CF41E}"/>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7626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872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9823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2" r:id="rId3"/>
    <p:sldLayoutId id="2147483653" r:id="rId4"/>
    <p:sldLayoutId id="2147483656" r:id="rId5"/>
    <p:sldLayoutId id="2147483655" r:id="rId6"/>
    <p:sldLayoutId id="2147483659" r:id="rId7"/>
    <p:sldLayoutId id="2147483660"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blog.ongig.com/diversity-and-inclusion/biased-language-examples/"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allin-inclusion.e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8989507F-D92C-0B1F-0D83-290BC6DED821}"/>
              </a:ext>
            </a:extLst>
          </p:cNvPr>
          <p:cNvSpPr>
            <a:spLocks noGrp="1"/>
          </p:cNvSpPr>
          <p:nvPr>
            <p:ph type="subTitle" idx="1"/>
          </p:nvPr>
        </p:nvSpPr>
        <p:spPr/>
        <p:txBody>
          <a:bodyPr/>
          <a:lstStyle/>
          <a:p>
            <a:r>
              <a:rPr lang="es-ES" dirty="0"/>
              <a:t>Inclusive communication strategy</a:t>
            </a:r>
          </a:p>
          <a:p>
            <a:endParaRPr lang="es-ES" dirty="0"/>
          </a:p>
          <a:p>
            <a:r>
              <a:rPr lang="es-ES" sz="2400" b="0" dirty="0"/>
              <a:t>Developed by CIRCLE</a:t>
            </a:r>
            <a:endParaRPr lang="en-GB" sz="2400" b="0" dirty="0"/>
          </a:p>
        </p:txBody>
      </p:sp>
    </p:spTree>
    <p:extLst>
      <p:ext uri="{BB962C8B-B14F-4D97-AF65-F5344CB8AC3E}">
        <p14:creationId xmlns:p14="http://schemas.microsoft.com/office/powerpoint/2010/main" val="4002013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ttangolo con angoli arrotondati 15">
            <a:extLst>
              <a:ext uri="{FF2B5EF4-FFF2-40B4-BE49-F238E27FC236}">
                <a16:creationId xmlns:a16="http://schemas.microsoft.com/office/drawing/2014/main" id="{B3DF5261-F0E1-9B27-8DCC-C8434C09AFF0}"/>
              </a:ext>
            </a:extLst>
          </p:cNvPr>
          <p:cNvSpPr/>
          <p:nvPr/>
        </p:nvSpPr>
        <p:spPr>
          <a:xfrm>
            <a:off x="4076112" y="3212182"/>
            <a:ext cx="7853289" cy="1522844"/>
          </a:xfrm>
          <a:prstGeom prst="round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con angoli arrotondati 14">
            <a:extLst>
              <a:ext uri="{FF2B5EF4-FFF2-40B4-BE49-F238E27FC236}">
                <a16:creationId xmlns:a16="http://schemas.microsoft.com/office/drawing/2014/main" id="{58D587EE-ED80-B4EC-3FFE-847ECF95A5AD}"/>
              </a:ext>
            </a:extLst>
          </p:cNvPr>
          <p:cNvSpPr/>
          <p:nvPr/>
        </p:nvSpPr>
        <p:spPr>
          <a:xfrm>
            <a:off x="638348" y="3295636"/>
            <a:ext cx="2296886" cy="143939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31AF6AF6-64D3-EBCE-4216-FEB19579F107}"/>
              </a:ext>
            </a:extLst>
          </p:cNvPr>
          <p:cNvSpPr txBox="1"/>
          <p:nvPr/>
        </p:nvSpPr>
        <p:spPr>
          <a:xfrm>
            <a:off x="838200" y="1342349"/>
            <a:ext cx="8616043" cy="369332"/>
          </a:xfrm>
          <a:prstGeom prst="rect">
            <a:avLst/>
          </a:prstGeom>
          <a:noFill/>
        </p:spPr>
        <p:txBody>
          <a:bodyPr wrap="square">
            <a:spAutoFit/>
          </a:bodyPr>
          <a:lstStyle/>
          <a:p>
            <a:r>
              <a:rPr lang="en-GB" sz="1800" dirty="0">
                <a:effectLst/>
                <a:ea typeface="Aptos" panose="020B0004020202020204" pitchFamily="34" charset="0"/>
                <a:cs typeface="Times New Roman" panose="02020603050405020304" pitchFamily="18" charset="0"/>
              </a:rPr>
              <a:t>To achieve this thriving environment, organisations must take </a:t>
            </a:r>
            <a:r>
              <a:rPr lang="en-GB" sz="1800" dirty="0">
                <a:solidFill>
                  <a:srgbClr val="FF0000"/>
                </a:solidFill>
                <a:effectLst/>
                <a:ea typeface="Aptos" panose="020B0004020202020204" pitchFamily="34" charset="0"/>
                <a:cs typeface="Times New Roman" panose="02020603050405020304" pitchFamily="18" charset="0"/>
              </a:rPr>
              <a:t>intentional steps</a:t>
            </a:r>
            <a:r>
              <a:rPr lang="en-GB" sz="1800" dirty="0">
                <a:effectLst/>
                <a:ea typeface="Aptos" panose="020B0004020202020204" pitchFamily="34" charset="0"/>
                <a:cs typeface="Times New Roman" panose="02020603050405020304" pitchFamily="18" charset="0"/>
              </a:rPr>
              <a:t>: </a:t>
            </a:r>
            <a:endParaRPr lang="it-IT" dirty="0"/>
          </a:p>
        </p:txBody>
      </p:sp>
      <p:sp>
        <p:nvSpPr>
          <p:cNvPr id="6" name="CasellaDiTesto 5">
            <a:extLst>
              <a:ext uri="{FF2B5EF4-FFF2-40B4-BE49-F238E27FC236}">
                <a16:creationId xmlns:a16="http://schemas.microsoft.com/office/drawing/2014/main" id="{245413D0-7EDF-C9B7-B0FF-95884B198BA5}"/>
              </a:ext>
            </a:extLst>
          </p:cNvPr>
          <p:cNvSpPr txBox="1"/>
          <p:nvPr/>
        </p:nvSpPr>
        <p:spPr>
          <a:xfrm>
            <a:off x="738274" y="1722961"/>
            <a:ext cx="11191128" cy="923330"/>
          </a:xfrm>
          <a:prstGeom prst="rect">
            <a:avLst/>
          </a:prstGeom>
          <a:noFill/>
        </p:spPr>
        <p:txBody>
          <a:bodyPr wrap="square">
            <a:spAutoFit/>
          </a:bodyPr>
          <a:lstStyle/>
          <a:p>
            <a:pPr marL="285750" indent="-285750">
              <a:buFont typeface="Arial" panose="020B0604020202020204" pitchFamily="34" charset="0"/>
              <a:buChar char="•"/>
            </a:pPr>
            <a:r>
              <a:rPr lang="en-GB" dirty="0">
                <a:ea typeface="Aptos" panose="020B0004020202020204" pitchFamily="34" charset="0"/>
                <a:cs typeface="Times New Roman" panose="02020603050405020304" pitchFamily="18" charset="0"/>
              </a:rPr>
              <a:t>A</a:t>
            </a:r>
            <a:r>
              <a:rPr lang="en-GB" sz="1800" dirty="0">
                <a:effectLst/>
                <a:ea typeface="Aptos" panose="020B0004020202020204" pitchFamily="34" charset="0"/>
                <a:cs typeface="Times New Roman" panose="02020603050405020304" pitchFamily="18" charset="0"/>
              </a:rPr>
              <a:t>ll communication channels should be </a:t>
            </a:r>
            <a:r>
              <a:rPr lang="en-GB" sz="1800" dirty="0">
                <a:solidFill>
                  <a:srgbClr val="FF0000"/>
                </a:solidFill>
                <a:effectLst/>
                <a:ea typeface="Aptos" panose="020B0004020202020204" pitchFamily="34" charset="0"/>
                <a:cs typeface="Times New Roman" panose="02020603050405020304" pitchFamily="18" charset="0"/>
              </a:rPr>
              <a:t>accessible</a:t>
            </a:r>
            <a:r>
              <a:rPr lang="en-GB" sz="1800" dirty="0">
                <a:effectLst/>
                <a:ea typeface="Aptos" panose="020B0004020202020204" pitchFamily="34" charset="0"/>
                <a:cs typeface="Times New Roman" panose="02020603050405020304" pitchFamily="18" charset="0"/>
              </a:rPr>
              <a:t> to ensure inclusivity in both internal and external messaging. </a:t>
            </a:r>
          </a:p>
          <a:p>
            <a:pPr marL="285750" indent="-285750">
              <a:buFont typeface="Arial" panose="020B0604020202020204" pitchFamily="34" charset="0"/>
              <a:buChar char="•"/>
            </a:pPr>
            <a:r>
              <a:rPr lang="en-GB" sz="1800" dirty="0">
                <a:solidFill>
                  <a:srgbClr val="FF0000"/>
                </a:solidFill>
                <a:effectLst/>
                <a:ea typeface="Aptos" panose="020B0004020202020204" pitchFamily="34" charset="0"/>
                <a:cs typeface="Times New Roman" panose="02020603050405020304" pitchFamily="18" charset="0"/>
              </a:rPr>
              <a:t>Leadership</a:t>
            </a:r>
            <a:r>
              <a:rPr lang="en-GB" sz="1800" dirty="0">
                <a:effectLst/>
                <a:ea typeface="Aptos" panose="020B0004020202020204" pitchFamily="34" charset="0"/>
                <a:cs typeface="Times New Roman" panose="02020603050405020304" pitchFamily="18" charset="0"/>
              </a:rPr>
              <a:t> and </a:t>
            </a:r>
            <a:r>
              <a:rPr lang="en-GB" sz="1800" dirty="0">
                <a:solidFill>
                  <a:srgbClr val="FF0000"/>
                </a:solidFill>
                <a:effectLst/>
                <a:ea typeface="Aptos" panose="020B0004020202020204" pitchFamily="34" charset="0"/>
                <a:cs typeface="Times New Roman" panose="02020603050405020304" pitchFamily="18" charset="0"/>
              </a:rPr>
              <a:t>activities</a:t>
            </a:r>
            <a:r>
              <a:rPr lang="en-GB" sz="1800" dirty="0">
                <a:effectLst/>
                <a:ea typeface="Aptos" panose="020B0004020202020204" pitchFamily="34" charset="0"/>
                <a:cs typeface="Times New Roman" panose="02020603050405020304" pitchFamily="18" charset="0"/>
              </a:rPr>
              <a:t> must reflect diverse representation, demonstrating that all voices are valued.</a:t>
            </a:r>
          </a:p>
          <a:p>
            <a:pPr marL="285750" indent="-285750">
              <a:buFont typeface="Arial" panose="020B0604020202020204" pitchFamily="34" charset="0"/>
              <a:buChar char="•"/>
            </a:pPr>
            <a:r>
              <a:rPr lang="en-GB" sz="1800" dirty="0">
                <a:solidFill>
                  <a:srgbClr val="FF0000"/>
                </a:solidFill>
                <a:effectLst/>
                <a:ea typeface="Aptos" panose="020B0004020202020204" pitchFamily="34" charset="0"/>
                <a:cs typeface="Times New Roman" panose="02020603050405020304" pitchFamily="18" charset="0"/>
              </a:rPr>
              <a:t>Accountability mechanisms </a:t>
            </a:r>
            <a:r>
              <a:rPr lang="en-GB" sz="1800" dirty="0">
                <a:effectLst/>
                <a:ea typeface="Aptos" panose="020B0004020202020204" pitchFamily="34" charset="0"/>
                <a:cs typeface="Times New Roman" panose="02020603050405020304" pitchFamily="18" charset="0"/>
              </a:rPr>
              <a:t>are crucial to ensure ongoing alignment with the organisation’s goals and values. </a:t>
            </a:r>
            <a:endParaRPr lang="it-IT" dirty="0"/>
          </a:p>
        </p:txBody>
      </p:sp>
      <p:sp>
        <p:nvSpPr>
          <p:cNvPr id="8" name="CasellaDiTesto 7">
            <a:extLst>
              <a:ext uri="{FF2B5EF4-FFF2-40B4-BE49-F238E27FC236}">
                <a16:creationId xmlns:a16="http://schemas.microsoft.com/office/drawing/2014/main" id="{862445E6-227E-BE59-AA50-DC613756D0E8}"/>
              </a:ext>
            </a:extLst>
          </p:cNvPr>
          <p:cNvSpPr txBox="1"/>
          <p:nvPr/>
        </p:nvSpPr>
        <p:spPr>
          <a:xfrm>
            <a:off x="638348" y="3511939"/>
            <a:ext cx="2296886" cy="923330"/>
          </a:xfrm>
          <a:prstGeom prst="rect">
            <a:avLst/>
          </a:prstGeom>
          <a:noFill/>
        </p:spPr>
        <p:txBody>
          <a:bodyPr wrap="square">
            <a:spAutoFit/>
          </a:bodyPr>
          <a:lstStyle/>
          <a:p>
            <a:pPr algn="ctr"/>
            <a:r>
              <a:rPr lang="en-GB" sz="1800" b="1" i="1" dirty="0">
                <a:solidFill>
                  <a:schemeClr val="bg1"/>
                </a:solidFill>
                <a:effectLst>
                  <a:outerShdw blurRad="38100" dist="38100" dir="2700000" algn="tl">
                    <a:srgbClr val="000000">
                      <a:alpha val="43137"/>
                    </a:srgbClr>
                  </a:outerShdw>
                </a:effectLst>
                <a:ea typeface="Aptos" panose="020B0004020202020204" pitchFamily="34" charset="0"/>
                <a:cs typeface="Times New Roman" panose="02020603050405020304" pitchFamily="18" charset="0"/>
              </a:rPr>
              <a:t>Practical actions </a:t>
            </a:r>
            <a:r>
              <a:rPr lang="en-GB" sz="1800" dirty="0">
                <a:solidFill>
                  <a:schemeClr val="bg1"/>
                </a:solidFill>
                <a:effectLst/>
                <a:ea typeface="Aptos" panose="020B0004020202020204" pitchFamily="34" charset="0"/>
                <a:cs typeface="Times New Roman" panose="02020603050405020304" pitchFamily="18" charset="0"/>
              </a:rPr>
              <a:t>embed belonging into everyday operations</a:t>
            </a:r>
            <a:r>
              <a:rPr lang="it-IT" dirty="0">
                <a:solidFill>
                  <a:schemeClr val="bg1"/>
                </a:solidFill>
                <a:effectLst/>
              </a:rPr>
              <a:t> </a:t>
            </a:r>
            <a:endParaRPr lang="it-IT" dirty="0">
              <a:solidFill>
                <a:schemeClr val="bg1"/>
              </a:solidFill>
            </a:endParaRPr>
          </a:p>
        </p:txBody>
      </p:sp>
      <p:cxnSp>
        <p:nvCxnSpPr>
          <p:cNvPr id="12" name="Connettore 2 11">
            <a:extLst>
              <a:ext uri="{FF2B5EF4-FFF2-40B4-BE49-F238E27FC236}">
                <a16:creationId xmlns:a16="http://schemas.microsoft.com/office/drawing/2014/main" id="{BA00F850-6E7F-129F-DC73-B1A30F1B347D}"/>
              </a:ext>
            </a:extLst>
          </p:cNvPr>
          <p:cNvCxnSpPr>
            <a:cxnSpLocks/>
          </p:cNvCxnSpPr>
          <p:nvPr/>
        </p:nvCxnSpPr>
        <p:spPr>
          <a:xfrm flipV="1">
            <a:off x="3135086" y="4009449"/>
            <a:ext cx="741175" cy="8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4CC25F15-4B71-AD33-3BDC-AA60AF6594C2}"/>
              </a:ext>
            </a:extLst>
          </p:cNvPr>
          <p:cNvSpPr txBox="1"/>
          <p:nvPr/>
        </p:nvSpPr>
        <p:spPr>
          <a:xfrm>
            <a:off x="4076111" y="3409284"/>
            <a:ext cx="7853289" cy="1200329"/>
          </a:xfrm>
          <a:prstGeom prst="rect">
            <a:avLst/>
          </a:prstGeom>
          <a:noFill/>
        </p:spPr>
        <p:txBody>
          <a:bodyPr wrap="square">
            <a:spAutoFit/>
          </a:bodyPr>
          <a:lstStyle/>
          <a:p>
            <a:pPr marL="285750" indent="-285750">
              <a:buFont typeface="Arial" panose="020B0604020202020204" pitchFamily="34" charset="0"/>
              <a:buChar char="•"/>
            </a:pPr>
            <a:r>
              <a:rPr lang="en-GB" sz="1800" kern="100" dirty="0">
                <a:effectLst/>
                <a:ea typeface="Aptos" panose="020B0004020202020204" pitchFamily="34" charset="0"/>
                <a:cs typeface="Times New Roman" panose="02020603050405020304" pitchFamily="18" charset="0"/>
              </a:rPr>
              <a:t>Activities should be inclusive, regardless of people’s background or situation.</a:t>
            </a:r>
          </a:p>
          <a:p>
            <a:pPr marL="285750" indent="-285750">
              <a:buFont typeface="Arial" panose="020B0604020202020204" pitchFamily="34" charset="0"/>
              <a:buChar char="•"/>
            </a:pPr>
            <a:r>
              <a:rPr lang="en-GB" kern="100" dirty="0">
                <a:ea typeface="Aptos" panose="020B0004020202020204" pitchFamily="34" charset="0"/>
                <a:cs typeface="Times New Roman" panose="02020603050405020304" pitchFamily="18" charset="0"/>
              </a:rPr>
              <a:t>E</a:t>
            </a:r>
            <a:r>
              <a:rPr lang="en-GB" sz="1800" kern="100" dirty="0">
                <a:effectLst/>
                <a:ea typeface="Aptos" panose="020B0004020202020204" pitchFamily="34" charset="0"/>
                <a:cs typeface="Times New Roman" panose="02020603050405020304" pitchFamily="18" charset="0"/>
              </a:rPr>
              <a:t>ngagement surveys and demographic analysis help track </a:t>
            </a:r>
            <a:r>
              <a:rPr lang="en-GB" kern="100" dirty="0">
                <a:ea typeface="Aptos" panose="020B0004020202020204" pitchFamily="34" charset="0"/>
                <a:cs typeface="Times New Roman" panose="02020603050405020304" pitchFamily="18" charset="0"/>
              </a:rPr>
              <a:t>inclusion’s progress.</a:t>
            </a:r>
            <a:endParaRPr lang="en-GB" sz="1800" kern="100" dirty="0">
              <a:effectLst/>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GB" sz="1800" kern="100" dirty="0">
                <a:effectLst/>
                <a:ea typeface="Aptos" panose="020B0004020202020204" pitchFamily="34" charset="0"/>
                <a:cs typeface="Times New Roman" panose="02020603050405020304" pitchFamily="18" charset="0"/>
              </a:rPr>
              <a:t>Celebrating achievements and milestones serves as a powerful reminder of the organisation’s commitment to foster a thriving and inclusive culture.  </a:t>
            </a:r>
            <a:endParaRPr lang="it-IT" sz="1800" kern="100" dirty="0">
              <a:effectLst/>
              <a:ea typeface="Aptos" panose="020B0004020202020204" pitchFamily="34" charset="0"/>
              <a:cs typeface="Times New Roman" panose="02020603050405020304" pitchFamily="18" charset="0"/>
            </a:endParaRPr>
          </a:p>
        </p:txBody>
      </p:sp>
      <p:sp>
        <p:nvSpPr>
          <p:cNvPr id="10" name="Título 1">
            <a:extLst>
              <a:ext uri="{FF2B5EF4-FFF2-40B4-BE49-F238E27FC236}">
                <a16:creationId xmlns:a16="http://schemas.microsoft.com/office/drawing/2014/main" id="{A25702D8-2AC1-4D6B-8100-0C8968F459BB}"/>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b="1" dirty="0">
                <a:ea typeface="Aptos" panose="020B0004020202020204" pitchFamily="34" charset="0"/>
                <a:cs typeface="Times New Roman" panose="02020603050405020304" pitchFamily="18" charset="0"/>
              </a:rPr>
              <a:t>1.3 </a:t>
            </a:r>
            <a:r>
              <a:rPr lang="en-US" sz="2400" b="1" dirty="0">
                <a:ea typeface="Aptos" panose="020B0004020202020204" pitchFamily="34" charset="0"/>
                <a:cs typeface="Times New Roman" panose="02020603050405020304" pitchFamily="18" charset="0"/>
              </a:rPr>
              <a:t>How to Create and Spread a Culture of Belonging (2)</a:t>
            </a:r>
          </a:p>
        </p:txBody>
      </p:sp>
    </p:spTree>
    <p:extLst>
      <p:ext uri="{BB962C8B-B14F-4D97-AF65-F5344CB8AC3E}">
        <p14:creationId xmlns:p14="http://schemas.microsoft.com/office/powerpoint/2010/main" val="2354470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con angoli arrotondati 4">
            <a:extLst>
              <a:ext uri="{FF2B5EF4-FFF2-40B4-BE49-F238E27FC236}">
                <a16:creationId xmlns:a16="http://schemas.microsoft.com/office/drawing/2014/main" id="{644BFEB6-70FE-47FD-9A62-895D17A10685}"/>
              </a:ext>
            </a:extLst>
          </p:cNvPr>
          <p:cNvSpPr/>
          <p:nvPr/>
        </p:nvSpPr>
        <p:spPr>
          <a:xfrm>
            <a:off x="714703" y="1411014"/>
            <a:ext cx="10941269" cy="4035971"/>
          </a:xfrm>
          <a:prstGeom prst="round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1" u="none" strike="noStrike" kern="1200" cap="none" spc="0" normalizeH="0" baseline="0" noProof="0" dirty="0">
                <a:ln>
                  <a:noFill/>
                </a:ln>
                <a:solidFill>
                  <a:schemeClr val="tx1"/>
                </a:solidFill>
                <a:effectLst/>
                <a:uLnTx/>
                <a:uFillTx/>
                <a:latin typeface="Calibri" panose="020F0502020204030204"/>
                <a:ea typeface="Aptos" panose="020B0004020202020204" pitchFamily="34" charset="0"/>
                <a:cs typeface="Times New Roman" panose="02020603050405020304" pitchFamily="18" charset="0"/>
              </a:rPr>
              <a:t>Are leadership roles in your organisation equally distributed between women and men?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1" u="none" strike="noStrike" kern="1200" cap="none" spc="0" normalizeH="0" baseline="0" noProof="0" dirty="0">
              <a:ln>
                <a:noFill/>
              </a:ln>
              <a:solidFill>
                <a:schemeClr val="tx1"/>
              </a:solidFill>
              <a:effectLst/>
              <a:uLnTx/>
              <a:uFillTx/>
              <a:latin typeface="Calibri" panose="020F0502020204030204"/>
              <a:ea typeface="Aptos" panose="020B000402020202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1" u="none" strike="noStrike" kern="1200" cap="none" spc="0" normalizeH="0" baseline="0" noProof="0" dirty="0">
                <a:ln>
                  <a:noFill/>
                </a:ln>
                <a:solidFill>
                  <a:schemeClr val="tx1"/>
                </a:solidFill>
                <a:effectLst/>
                <a:uLnTx/>
                <a:uFillTx/>
                <a:latin typeface="Calibri" panose="020F0502020204030204"/>
                <a:ea typeface="Aptos" panose="020B0004020202020204" pitchFamily="34" charset="0"/>
                <a:cs typeface="Times New Roman" panose="02020603050405020304" pitchFamily="18" charset="0"/>
              </a:rPr>
              <a:t>During communication among colleagues or from managers to team members, how often are biases or stereotypes used, even jokingly? Reflect on your own communication habits by reviewing this </a:t>
            </a:r>
            <a:r>
              <a:rPr kumimoji="0" lang="en-GB" sz="2000" b="0" i="1" u="none" strike="noStrike" kern="1200" cap="none" spc="0" normalizeH="0" baseline="0" noProof="0" dirty="0">
                <a:ln>
                  <a:noFill/>
                </a:ln>
                <a:solidFill>
                  <a:srgbClr val="0070C0"/>
                </a:solidFill>
                <a:effectLst/>
                <a:uLnTx/>
                <a:uFillTx/>
                <a:latin typeface="Calibri" panose="020F0502020204030204"/>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list of biased expressions </a:t>
            </a:r>
            <a:r>
              <a:rPr kumimoji="0" lang="en-GB" sz="2000" b="0" i="1" u="none" strike="noStrike" kern="1200" cap="none" spc="0" normalizeH="0" baseline="0" noProof="0" dirty="0">
                <a:ln>
                  <a:noFill/>
                </a:ln>
                <a:solidFill>
                  <a:schemeClr val="tx1"/>
                </a:solidFill>
                <a:effectLst/>
                <a:uLnTx/>
                <a:uFillTx/>
                <a:latin typeface="Calibri" panose="020F0502020204030204"/>
                <a:ea typeface="Aptos" panose="020B0004020202020204" pitchFamily="34" charset="0"/>
                <a:cs typeface="Times New Roman" panose="02020603050405020304" pitchFamily="18" charset="0"/>
              </a:rPr>
              <a:t>– Have you ever used similar expressions? If yes, how often?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1" u="none" strike="noStrike" kern="1200" cap="none" spc="0" normalizeH="0" baseline="0" noProof="0" dirty="0">
              <a:ln>
                <a:noFill/>
              </a:ln>
              <a:solidFill>
                <a:schemeClr val="tx1"/>
              </a:solidFill>
              <a:effectLst/>
              <a:uLnTx/>
              <a:uFillTx/>
              <a:latin typeface="Calibri" panose="020F0502020204030204"/>
              <a:ea typeface="Aptos" panose="020B000402020202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1" u="none" strike="noStrike" kern="1200" cap="none" spc="0" normalizeH="0" baseline="0" noProof="0" dirty="0">
                <a:ln>
                  <a:noFill/>
                </a:ln>
                <a:solidFill>
                  <a:schemeClr val="tx1"/>
                </a:solidFill>
                <a:effectLst/>
                <a:uLnTx/>
                <a:uFillTx/>
                <a:latin typeface="Calibri" panose="020F0502020204030204"/>
                <a:ea typeface="Aptos" panose="020B0004020202020204" pitchFamily="34" charset="0"/>
                <a:cs typeface="Times New Roman" panose="02020603050405020304" pitchFamily="18" charset="0"/>
              </a:rPr>
              <a:t>How many of current initiatives within your organisation focus on disadvantaged groups or aim to promote inclusion?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1" u="none" strike="noStrike" kern="1200" cap="none" spc="0" normalizeH="0" baseline="0" noProof="0" dirty="0">
              <a:ln>
                <a:noFill/>
              </a:ln>
              <a:solidFill>
                <a:schemeClr val="tx1"/>
              </a:solidFill>
              <a:effectLst/>
              <a:uLnTx/>
              <a:uFillTx/>
              <a:latin typeface="Calibri" panose="020F0502020204030204"/>
              <a:ea typeface="Aptos" panose="020B000402020202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1" u="none" strike="noStrike" kern="1200" cap="none" spc="0" normalizeH="0" baseline="0" noProof="0" dirty="0">
                <a:ln>
                  <a:noFill/>
                </a:ln>
                <a:solidFill>
                  <a:schemeClr val="tx1"/>
                </a:solidFill>
                <a:effectLst/>
                <a:uLnTx/>
                <a:uFillTx/>
                <a:latin typeface="Calibri" panose="020F0502020204030204"/>
                <a:ea typeface="Aptos" panose="020B0004020202020204" pitchFamily="34" charset="0"/>
                <a:cs typeface="Times New Roman" panose="02020603050405020304" pitchFamily="18" charset="0"/>
              </a:rPr>
              <a:t>To what extent does your network or team include individuals or organisations that represent diverse perspectives and backgrounds?</a:t>
            </a:r>
            <a:endParaRPr kumimoji="0" lang="en-GB" sz="2000" b="0" i="1" u="none" strike="noStrike" kern="1200" cap="none" spc="0" normalizeH="0" baseline="0" noProof="0" dirty="0">
              <a:ln>
                <a:noFill/>
              </a:ln>
              <a:solidFill>
                <a:schemeClr val="tx1"/>
              </a:solidFill>
              <a:effectLst/>
              <a:uLnTx/>
              <a:uFillTx/>
              <a:latin typeface="Calibri" panose="020F0502020204030204"/>
              <a:ea typeface="+mn-ea"/>
              <a:cs typeface="Times New Roman" panose="02020603050405020304" pitchFamily="18" charset="0"/>
            </a:endParaRPr>
          </a:p>
        </p:txBody>
      </p:sp>
      <p:sp>
        <p:nvSpPr>
          <p:cNvPr id="6" name="Título 1">
            <a:extLst>
              <a:ext uri="{FF2B5EF4-FFF2-40B4-BE49-F238E27FC236}">
                <a16:creationId xmlns:a16="http://schemas.microsoft.com/office/drawing/2014/main" id="{24AA0868-A4A1-4311-9682-44B1566E1A8E}"/>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b="1" dirty="0">
                <a:ea typeface="Aptos" panose="020B0004020202020204" pitchFamily="34" charset="0"/>
                <a:cs typeface="Times New Roman" panose="02020603050405020304" pitchFamily="18" charset="0"/>
              </a:rPr>
              <a:t>1.4 Take a Moment for Self-Reflection</a:t>
            </a:r>
            <a:endParaRPr lang="en-US" sz="2400" b="1"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26734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51A19D4-AD76-40C0-B11A-DC30F04F5940}"/>
              </a:ext>
            </a:extLst>
          </p:cNvPr>
          <p:cNvSpPr/>
          <p:nvPr/>
        </p:nvSpPr>
        <p:spPr>
          <a:xfrm>
            <a:off x="283779" y="2049519"/>
            <a:ext cx="11908221" cy="26170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800" b="1" dirty="0"/>
          </a:p>
        </p:txBody>
      </p:sp>
      <p:sp>
        <p:nvSpPr>
          <p:cNvPr id="7" name="CasellaDiTesto 6">
            <a:extLst>
              <a:ext uri="{FF2B5EF4-FFF2-40B4-BE49-F238E27FC236}">
                <a16:creationId xmlns:a16="http://schemas.microsoft.com/office/drawing/2014/main" id="{58F7E387-7239-434A-B6F3-6A4266FDDFC4}"/>
              </a:ext>
            </a:extLst>
          </p:cNvPr>
          <p:cNvSpPr txBox="1"/>
          <p:nvPr/>
        </p:nvSpPr>
        <p:spPr>
          <a:xfrm>
            <a:off x="2291254" y="2680948"/>
            <a:ext cx="7893269" cy="135421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n-ea"/>
                <a:cs typeface="+mn-cs"/>
              </a:rPr>
              <a:t>Unit 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Aptos" panose="020B0004020202020204" pitchFamily="34" charset="0"/>
                <a:cs typeface="Times New Roman" panose="02020603050405020304" pitchFamily="18" charset="0"/>
              </a:rPr>
              <a:t>Key Components of an Inclusive Communication Plan </a:t>
            </a:r>
            <a:endParaRPr lang="it-IT" sz="2400" dirty="0">
              <a:solidFill>
                <a:schemeClr val="bg1"/>
              </a:solidFill>
              <a:effectLst>
                <a:outerShdw blurRad="38100" dist="38100" dir="2700000" algn="tl">
                  <a:srgbClr val="000000">
                    <a:alpha val="43137"/>
                  </a:srgbClr>
                </a:outerShdw>
              </a:effectLst>
              <a:latin typeface="+mj-lt"/>
            </a:endParaRPr>
          </a:p>
        </p:txBody>
      </p:sp>
      <p:pic>
        <p:nvPicPr>
          <p:cNvPr id="4" name="Imagen 6" descr="Icono&#10;&#10;Descripción generada automáticamente">
            <a:extLst>
              <a:ext uri="{FF2B5EF4-FFF2-40B4-BE49-F238E27FC236}">
                <a16:creationId xmlns:a16="http://schemas.microsoft.com/office/drawing/2014/main" id="{714F66CA-BCB6-4C50-919E-63F4EE3BE7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5687" y="507999"/>
            <a:ext cx="2376062" cy="2266339"/>
          </a:xfrm>
          <a:prstGeom prst="rect">
            <a:avLst/>
          </a:prstGeom>
        </p:spPr>
      </p:pic>
    </p:spTree>
    <p:extLst>
      <p:ext uri="{BB962C8B-B14F-4D97-AF65-F5344CB8AC3E}">
        <p14:creationId xmlns:p14="http://schemas.microsoft.com/office/powerpoint/2010/main" val="2822381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nterruzione 8">
            <a:extLst>
              <a:ext uri="{FF2B5EF4-FFF2-40B4-BE49-F238E27FC236}">
                <a16:creationId xmlns:a16="http://schemas.microsoft.com/office/drawing/2014/main" id="{64004520-7E6D-03FC-3395-18918107CD34}"/>
              </a:ext>
            </a:extLst>
          </p:cNvPr>
          <p:cNvSpPr/>
          <p:nvPr/>
        </p:nvSpPr>
        <p:spPr>
          <a:xfrm>
            <a:off x="1057656" y="1526333"/>
            <a:ext cx="10076688" cy="775859"/>
          </a:xfrm>
          <a:prstGeom prst="flowChartTermina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ítulo 1">
            <a:extLst>
              <a:ext uri="{FF2B5EF4-FFF2-40B4-BE49-F238E27FC236}">
                <a16:creationId xmlns:a16="http://schemas.microsoft.com/office/drawing/2014/main" id="{331AE797-748C-E404-1FA4-3F808461EDA7}"/>
              </a:ext>
            </a:extLst>
          </p:cNvPr>
          <p:cNvSpPr txBox="1">
            <a:spLocks/>
          </p:cNvSpPr>
          <p:nvPr/>
        </p:nvSpPr>
        <p:spPr>
          <a:xfrm>
            <a:off x="838200" y="397340"/>
            <a:ext cx="7790411" cy="54859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effectLst/>
                <a:latin typeface="Aptos" panose="020B0004020202020204"/>
                <a:ea typeface="Aptos" panose="020B0004020202020204" pitchFamily="34" charset="0"/>
                <a:cs typeface="Times New Roman" panose="02020603050405020304" pitchFamily="18" charset="0"/>
              </a:rPr>
              <a:t>2.1 </a:t>
            </a:r>
            <a:r>
              <a:rPr lang="en-GB" sz="2400" kern="100" dirty="0">
                <a:latin typeface="Aptos" panose="020B0004020202020204"/>
                <a:ea typeface="Aptos" panose="020B0004020202020204" pitchFamily="34" charset="0"/>
                <a:cs typeface="Times New Roman" panose="02020603050405020304" pitchFamily="18" charset="0"/>
              </a:rPr>
              <a:t>Principles of Inclusive Communication (1)</a:t>
            </a:r>
            <a:endParaRPr lang="en-GB" sz="2400" dirty="0">
              <a:effectLst/>
              <a:latin typeface="Aptos" panose="020B0004020202020204"/>
            </a:endParaRPr>
          </a:p>
        </p:txBody>
      </p:sp>
      <p:sp>
        <p:nvSpPr>
          <p:cNvPr id="4" name="CasellaDiTesto 3">
            <a:extLst>
              <a:ext uri="{FF2B5EF4-FFF2-40B4-BE49-F238E27FC236}">
                <a16:creationId xmlns:a16="http://schemas.microsoft.com/office/drawing/2014/main" id="{123B66C8-5CA6-B7F9-53B0-ADCEEEF57CB4}"/>
              </a:ext>
            </a:extLst>
          </p:cNvPr>
          <p:cNvSpPr txBox="1"/>
          <p:nvPr/>
        </p:nvSpPr>
        <p:spPr>
          <a:xfrm>
            <a:off x="1752600" y="1729597"/>
            <a:ext cx="10171176" cy="369332"/>
          </a:xfrm>
          <a:prstGeom prst="rect">
            <a:avLst/>
          </a:prstGeom>
          <a:noFill/>
        </p:spPr>
        <p:txBody>
          <a:bodyPr wrap="square">
            <a:spAutoFit/>
          </a:bodyPr>
          <a:lstStyle/>
          <a:p>
            <a:r>
              <a:rPr lang="en-GB"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Inclusive communication is fundamental</a:t>
            </a:r>
            <a:r>
              <a:rPr lang="en-GB"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 </a:t>
            </a:r>
            <a:r>
              <a:rPr lang="en-GB"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for fostering engagement and ensuring equity.  </a:t>
            </a:r>
            <a:endParaRPr lang="it-IT"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CasellaDiTesto 5">
            <a:extLst>
              <a:ext uri="{FF2B5EF4-FFF2-40B4-BE49-F238E27FC236}">
                <a16:creationId xmlns:a16="http://schemas.microsoft.com/office/drawing/2014/main" id="{72D1BA35-F4B3-C391-A3E1-6A721ED0B010}"/>
              </a:ext>
            </a:extLst>
          </p:cNvPr>
          <p:cNvSpPr txBox="1"/>
          <p:nvPr/>
        </p:nvSpPr>
        <p:spPr>
          <a:xfrm>
            <a:off x="550601" y="2782669"/>
            <a:ext cx="11085576" cy="646331"/>
          </a:xfrm>
          <a:prstGeom prst="rect">
            <a:avLst/>
          </a:prstGeom>
          <a:noFill/>
        </p:spPr>
        <p:txBody>
          <a:bodyPr wrap="square">
            <a:spAutoFit/>
          </a:bodyPr>
          <a:lstStyle/>
          <a:p>
            <a:pPr marL="285750" indent="-285750">
              <a:buFont typeface="Arial" panose="020B0604020202020204" pitchFamily="34" charset="0"/>
              <a:buChar char="•"/>
            </a:pPr>
            <a:r>
              <a:rPr lang="en-GB" sz="1800" dirty="0">
                <a:effectLst/>
                <a:latin typeface="Aptos" panose="020B0004020202020204" pitchFamily="34" charset="0"/>
                <a:ea typeface="Aptos" panose="020B0004020202020204" pitchFamily="34" charset="0"/>
                <a:cs typeface="Times New Roman" panose="02020603050405020304" pitchFamily="18" charset="0"/>
              </a:rPr>
              <a:t>It must use </a:t>
            </a:r>
            <a:r>
              <a:rPr lang="en-GB" sz="18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clear and simple language</a:t>
            </a:r>
            <a:r>
              <a:rPr lang="en-GB" sz="1800" dirty="0">
                <a:effectLst/>
                <a:latin typeface="Aptos" panose="020B0004020202020204" pitchFamily="34" charset="0"/>
                <a:ea typeface="Aptos" panose="020B0004020202020204" pitchFamily="34" charset="0"/>
                <a:cs typeface="Times New Roman" panose="02020603050405020304" pitchFamily="18" charset="0"/>
              </a:rPr>
              <a:t>, to make content formats accessible to everyone</a:t>
            </a:r>
            <a:r>
              <a:rPr lang="en-GB" dirty="0">
                <a:latin typeface="Aptos" panose="020B0004020202020204" pitchFamily="34" charset="0"/>
                <a:ea typeface="Aptos" panose="020B0004020202020204" pitchFamily="34" charset="0"/>
                <a:cs typeface="Times New Roman" panose="02020603050405020304" pitchFamily="18" charset="0"/>
              </a:rPr>
              <a:t> </a:t>
            </a:r>
            <a:r>
              <a:rPr lang="en-GB" dirty="0">
                <a:latin typeface="Aptos" panose="020B0004020202020204" pitchFamily="34" charset="0"/>
                <a:ea typeface="Aptos" panose="020B0004020202020204" pitchFamily="34" charset="0"/>
                <a:cs typeface="Times New Roman" panose="02020603050405020304" pitchFamily="18" charset="0"/>
                <a:sym typeface="Wingdings" pitchFamily="2" charset="2"/>
              </a:rPr>
              <a:t>                            </a:t>
            </a:r>
          </a:p>
          <a:p>
            <a:r>
              <a:rPr lang="en-GB" sz="1800" dirty="0">
                <a:effectLst/>
                <a:latin typeface="Aptos" panose="020B0004020202020204" pitchFamily="34" charset="0"/>
                <a:ea typeface="Aptos" panose="020B0004020202020204" pitchFamily="34" charset="0"/>
                <a:cs typeface="Times New Roman" panose="02020603050405020304" pitchFamily="18" charset="0"/>
                <a:sym typeface="Wingdings" pitchFamily="2" charset="2"/>
              </a:rPr>
              <a:t>                  </a:t>
            </a:r>
            <a:r>
              <a:rPr lang="en-GB" sz="1800" dirty="0">
                <a:effectLst/>
                <a:latin typeface="Aptos" panose="020B0004020202020204" pitchFamily="34" charset="0"/>
                <a:ea typeface="Aptos" panose="020B0004020202020204" pitchFamily="34" charset="0"/>
                <a:cs typeface="Times New Roman" panose="02020603050405020304" pitchFamily="18" charset="0"/>
              </a:rPr>
              <a:t>inclusion of large fonts, audio descriptions or subtitles for those with impairments. </a:t>
            </a:r>
            <a:endParaRPr lang="it-IT" dirty="0"/>
          </a:p>
        </p:txBody>
      </p:sp>
      <p:sp>
        <p:nvSpPr>
          <p:cNvPr id="8" name="CasellaDiTesto 7">
            <a:extLst>
              <a:ext uri="{FF2B5EF4-FFF2-40B4-BE49-F238E27FC236}">
                <a16:creationId xmlns:a16="http://schemas.microsoft.com/office/drawing/2014/main" id="{0D97AFA7-90CB-7D77-9EA7-036DE3539A61}"/>
              </a:ext>
            </a:extLst>
          </p:cNvPr>
          <p:cNvSpPr txBox="1"/>
          <p:nvPr/>
        </p:nvSpPr>
        <p:spPr>
          <a:xfrm>
            <a:off x="550601" y="3886895"/>
            <a:ext cx="11085576" cy="1754326"/>
          </a:xfrm>
          <a:prstGeom prst="rect">
            <a:avLst/>
          </a:prstGeom>
          <a:noFill/>
        </p:spPr>
        <p:txBody>
          <a:bodyPr wrap="square">
            <a:spAutoFit/>
          </a:bodyPr>
          <a:lstStyle/>
          <a:p>
            <a:pPr marL="285750" indent="-285750">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It must be </a:t>
            </a:r>
            <a:r>
              <a:rPr lang="en-GB"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culturally sensitive</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kern="100" dirty="0">
                <a:latin typeface="Aptos" panose="020B0004020202020204" pitchFamily="34" charset="0"/>
                <a:ea typeface="Aptos" panose="020B0004020202020204" pitchFamily="34" charset="0"/>
                <a:cs typeface="Times New Roman" panose="02020603050405020304" pitchFamily="18" charset="0"/>
              </a:rPr>
              <a:t>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no recourse to stereotypes.</a:t>
            </a:r>
          </a:p>
          <a:p>
            <a:pPr marL="285750" indent="-285750">
              <a:buFont typeface="Arial" panose="020B0604020202020204" pitchFamily="34" charset="0"/>
              <a:buChar char="•"/>
            </a:pPr>
            <a:endParaRPr lang="en-GB" kern="100" dirty="0">
              <a:latin typeface="Aptos" panose="020B0004020202020204" pitchFamily="34" charset="0"/>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GB" kern="100" dirty="0">
                <a:latin typeface="Aptos" panose="020B0004020202020204" pitchFamily="34" charset="0"/>
                <a:ea typeface="Aptos" panose="020B0004020202020204" pitchFamily="34" charset="0"/>
                <a:cs typeface="Times New Roman" panose="02020603050405020304" pitchFamily="18" charset="0"/>
              </a:rPr>
              <a:t>It</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must be a </a:t>
            </a:r>
            <a:r>
              <a:rPr lang="en-GB"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two-way dialogue</a:t>
            </a:r>
            <a:endParaRPr lang="en-GB" kern="1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r>
              <a:rPr lang="en-GB" sz="1800" kern="100" dirty="0">
                <a:effectLst/>
                <a:latin typeface="Aptos" panose="020B0004020202020204" pitchFamily="34" charset="0"/>
                <a:ea typeface="Aptos" panose="020B0004020202020204" pitchFamily="34" charset="0"/>
                <a:cs typeface="Times New Roman" panose="02020603050405020304" pitchFamily="18" charset="0"/>
              </a:rPr>
              <a:t>                  active listening to audience feedback and improvement of how you engage with them.  </a:t>
            </a: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5" name="Connettore 2 4">
            <a:extLst>
              <a:ext uri="{FF2B5EF4-FFF2-40B4-BE49-F238E27FC236}">
                <a16:creationId xmlns:a16="http://schemas.microsoft.com/office/drawing/2014/main" id="{0EC8E585-81D8-3E46-4ABC-B48479FBDABF}"/>
              </a:ext>
            </a:extLst>
          </p:cNvPr>
          <p:cNvCxnSpPr/>
          <p:nvPr/>
        </p:nvCxnSpPr>
        <p:spPr>
          <a:xfrm>
            <a:off x="906300" y="3256767"/>
            <a:ext cx="4634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id="{B79FC861-3B20-FAEC-B8EC-6A1F8AD14B9A}"/>
              </a:ext>
            </a:extLst>
          </p:cNvPr>
          <p:cNvCxnSpPr/>
          <p:nvPr/>
        </p:nvCxnSpPr>
        <p:spPr>
          <a:xfrm>
            <a:off x="906300" y="5450910"/>
            <a:ext cx="4634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a:extLst>
              <a:ext uri="{FF2B5EF4-FFF2-40B4-BE49-F238E27FC236}">
                <a16:creationId xmlns:a16="http://schemas.microsoft.com/office/drawing/2014/main" id="{8E0D1F51-45E9-D358-89E2-8B1A266BB971}"/>
              </a:ext>
            </a:extLst>
          </p:cNvPr>
          <p:cNvCxnSpPr/>
          <p:nvPr/>
        </p:nvCxnSpPr>
        <p:spPr>
          <a:xfrm>
            <a:off x="906300" y="4361146"/>
            <a:ext cx="4634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7504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no 7">
            <a:extLst>
              <a:ext uri="{FF2B5EF4-FFF2-40B4-BE49-F238E27FC236}">
                <a16:creationId xmlns:a16="http://schemas.microsoft.com/office/drawing/2014/main" id="{13274E6E-C09F-3276-D9DA-4DFC0008D14B}"/>
              </a:ext>
            </a:extLst>
          </p:cNvPr>
          <p:cNvSpPr/>
          <p:nvPr/>
        </p:nvSpPr>
        <p:spPr>
          <a:xfrm>
            <a:off x="2833878" y="868868"/>
            <a:ext cx="6524244" cy="1842212"/>
          </a:xfrm>
          <a:prstGeom prst="mathMinus">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36BE6A90-F4F1-AD4E-3BE8-4EA878E051E2}"/>
              </a:ext>
            </a:extLst>
          </p:cNvPr>
          <p:cNvSpPr txBox="1"/>
          <p:nvPr/>
        </p:nvSpPr>
        <p:spPr>
          <a:xfrm>
            <a:off x="525018" y="1605308"/>
            <a:ext cx="11141964" cy="369332"/>
          </a:xfrm>
          <a:prstGeom prst="rect">
            <a:avLst/>
          </a:prstGeom>
          <a:noFill/>
          <a:ln>
            <a:noFill/>
          </a:ln>
        </p:spPr>
        <p:txBody>
          <a:bodyPr wrap="square">
            <a:spAutoFit/>
          </a:bodyPr>
          <a:lstStyle/>
          <a:p>
            <a:pPr algn="ctr"/>
            <a:r>
              <a:rPr lang="en-GB" sz="1800" kern="100" dirty="0">
                <a:effectLst/>
                <a:latin typeface="Aptos" panose="020B0004020202020204" pitchFamily="34" charset="0"/>
                <a:ea typeface="Aptos" panose="020B0004020202020204" pitchFamily="34" charset="0"/>
                <a:cs typeface="Times New Roman" panose="02020603050405020304" pitchFamily="18" charset="0"/>
              </a:rPr>
              <a:t>What strategies can you adopt? </a:t>
            </a:r>
          </a:p>
        </p:txBody>
      </p:sp>
      <p:sp>
        <p:nvSpPr>
          <p:cNvPr id="5" name="Rettangolo con angoli arrotondati 4">
            <a:extLst>
              <a:ext uri="{FF2B5EF4-FFF2-40B4-BE49-F238E27FC236}">
                <a16:creationId xmlns:a16="http://schemas.microsoft.com/office/drawing/2014/main" id="{68E7B981-AE34-2E85-556D-E6F1539D92F3}"/>
              </a:ext>
            </a:extLst>
          </p:cNvPr>
          <p:cNvSpPr/>
          <p:nvPr/>
        </p:nvSpPr>
        <p:spPr>
          <a:xfrm>
            <a:off x="838200" y="3145536"/>
            <a:ext cx="2270760" cy="210312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kern="100" dirty="0">
                <a:effectLst/>
                <a:latin typeface="Aptos" panose="020B0004020202020204" pitchFamily="34" charset="0"/>
                <a:ea typeface="Aptos" panose="020B0004020202020204" pitchFamily="34" charset="0"/>
                <a:cs typeface="Times New Roman" panose="02020603050405020304" pitchFamily="18" charset="0"/>
              </a:rPr>
              <a:t>Use multiple platforms to reach different audience segments: social media, newsletters, webinars and more.  </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Rettangolo con angoli arrotondati 5">
            <a:extLst>
              <a:ext uri="{FF2B5EF4-FFF2-40B4-BE49-F238E27FC236}">
                <a16:creationId xmlns:a16="http://schemas.microsoft.com/office/drawing/2014/main" id="{949EDEFF-7C8B-7B9B-8D15-AA2ECE1D748E}"/>
              </a:ext>
            </a:extLst>
          </p:cNvPr>
          <p:cNvSpPr/>
          <p:nvPr/>
        </p:nvSpPr>
        <p:spPr>
          <a:xfrm>
            <a:off x="4960620" y="3174986"/>
            <a:ext cx="2270760" cy="210312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kern="100" dirty="0">
                <a:effectLst/>
                <a:latin typeface="Aptos" panose="020B0004020202020204" pitchFamily="34" charset="0"/>
                <a:ea typeface="Aptos" panose="020B0004020202020204" pitchFamily="34" charset="0"/>
                <a:cs typeface="Times New Roman" panose="02020603050405020304" pitchFamily="18" charset="0"/>
              </a:rPr>
              <a:t>Provide translations and subtitles to overcome language barriers.  </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7" name="Rettangolo con angoli arrotondati 6">
            <a:extLst>
              <a:ext uri="{FF2B5EF4-FFF2-40B4-BE49-F238E27FC236}">
                <a16:creationId xmlns:a16="http://schemas.microsoft.com/office/drawing/2014/main" id="{3560655C-1DCC-196F-674E-5A722AD90566}"/>
              </a:ext>
            </a:extLst>
          </p:cNvPr>
          <p:cNvSpPr/>
          <p:nvPr/>
        </p:nvSpPr>
        <p:spPr>
          <a:xfrm>
            <a:off x="9083040" y="3174986"/>
            <a:ext cx="2270760" cy="210312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kern="100" dirty="0">
                <a:effectLst/>
                <a:latin typeface="Aptos" panose="020B0004020202020204" pitchFamily="34" charset="0"/>
                <a:ea typeface="Aptos" panose="020B0004020202020204" pitchFamily="34" charset="0"/>
                <a:cs typeface="Times New Roman" panose="02020603050405020304" pitchFamily="18" charset="0"/>
              </a:rPr>
              <a:t>Choose visuals and narratives that represent underrepresented groups, ensuring everyone feels included.  </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10" name="Connettore 2 9">
            <a:extLst>
              <a:ext uri="{FF2B5EF4-FFF2-40B4-BE49-F238E27FC236}">
                <a16:creationId xmlns:a16="http://schemas.microsoft.com/office/drawing/2014/main" id="{FE988C9A-E252-E6E2-E825-06F8131E6689}"/>
              </a:ext>
            </a:extLst>
          </p:cNvPr>
          <p:cNvCxnSpPr/>
          <p:nvPr/>
        </p:nvCxnSpPr>
        <p:spPr>
          <a:xfrm flipH="1">
            <a:off x="2833878" y="2157984"/>
            <a:ext cx="732282" cy="822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ttore 2 10">
            <a:extLst>
              <a:ext uri="{FF2B5EF4-FFF2-40B4-BE49-F238E27FC236}">
                <a16:creationId xmlns:a16="http://schemas.microsoft.com/office/drawing/2014/main" id="{7BDD3C22-0585-E992-0D75-72B0006D0C96}"/>
              </a:ext>
            </a:extLst>
          </p:cNvPr>
          <p:cNvCxnSpPr>
            <a:cxnSpLocks/>
          </p:cNvCxnSpPr>
          <p:nvPr/>
        </p:nvCxnSpPr>
        <p:spPr>
          <a:xfrm>
            <a:off x="8668512" y="2228792"/>
            <a:ext cx="548640" cy="7521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id="{E38A53E0-EF53-1C0F-F04C-5285CE153DFE}"/>
              </a:ext>
            </a:extLst>
          </p:cNvPr>
          <p:cNvCxnSpPr>
            <a:cxnSpLocks/>
          </p:cNvCxnSpPr>
          <p:nvPr/>
        </p:nvCxnSpPr>
        <p:spPr>
          <a:xfrm>
            <a:off x="6096000" y="2256340"/>
            <a:ext cx="0" cy="7246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ítulo 1">
            <a:extLst>
              <a:ext uri="{FF2B5EF4-FFF2-40B4-BE49-F238E27FC236}">
                <a16:creationId xmlns:a16="http://schemas.microsoft.com/office/drawing/2014/main" id="{EAF31850-860A-450A-A7F9-1E86D35A74CE}"/>
              </a:ext>
            </a:extLst>
          </p:cNvPr>
          <p:cNvSpPr txBox="1">
            <a:spLocks/>
          </p:cNvSpPr>
          <p:nvPr/>
        </p:nvSpPr>
        <p:spPr>
          <a:xfrm>
            <a:off x="838200" y="397340"/>
            <a:ext cx="7790411" cy="54859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effectLst/>
                <a:latin typeface="Aptos" panose="020B0004020202020204"/>
                <a:ea typeface="Aptos" panose="020B0004020202020204" pitchFamily="34" charset="0"/>
                <a:cs typeface="Times New Roman" panose="02020603050405020304" pitchFamily="18" charset="0"/>
              </a:rPr>
              <a:t>2.1 </a:t>
            </a:r>
            <a:r>
              <a:rPr lang="en-GB" sz="2400" kern="100" dirty="0">
                <a:latin typeface="Aptos" panose="020B0004020202020204"/>
                <a:ea typeface="Aptos" panose="020B0004020202020204" pitchFamily="34" charset="0"/>
                <a:cs typeface="Times New Roman" panose="02020603050405020304" pitchFamily="18" charset="0"/>
              </a:rPr>
              <a:t>Principles of Inclusive Communication (2)</a:t>
            </a:r>
            <a:endParaRPr lang="en-GB" sz="2400" dirty="0">
              <a:effectLst/>
              <a:latin typeface="Aptos" panose="020B0004020202020204"/>
            </a:endParaRPr>
          </a:p>
        </p:txBody>
      </p:sp>
    </p:spTree>
    <p:extLst>
      <p:ext uri="{BB962C8B-B14F-4D97-AF65-F5344CB8AC3E}">
        <p14:creationId xmlns:p14="http://schemas.microsoft.com/office/powerpoint/2010/main" val="2418598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B19B76-4475-729B-E210-20E0173BBFBE}"/>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effectLst/>
                <a:latin typeface="Aptos" panose="020B0004020202020204" pitchFamily="34" charset="0"/>
                <a:ea typeface="Aptos" panose="020B0004020202020204" pitchFamily="34" charset="0"/>
                <a:cs typeface="Times New Roman" panose="02020603050405020304" pitchFamily="18" charset="0"/>
              </a:rPr>
              <a:t>2.2 Steps to Create an Inclusive Strategy (1)  </a:t>
            </a:r>
          </a:p>
        </p:txBody>
      </p:sp>
      <p:sp>
        <p:nvSpPr>
          <p:cNvPr id="4" name="CasellaDiTesto 3">
            <a:extLst>
              <a:ext uri="{FF2B5EF4-FFF2-40B4-BE49-F238E27FC236}">
                <a16:creationId xmlns:a16="http://schemas.microsoft.com/office/drawing/2014/main" id="{B425A348-4ABD-FC4F-7186-2F7F4F6C3307}"/>
              </a:ext>
            </a:extLst>
          </p:cNvPr>
          <p:cNvSpPr txBox="1"/>
          <p:nvPr/>
        </p:nvSpPr>
        <p:spPr>
          <a:xfrm>
            <a:off x="838200" y="1295323"/>
            <a:ext cx="9476232" cy="369332"/>
          </a:xfrm>
          <a:prstGeom prst="rect">
            <a:avLst/>
          </a:prstGeom>
          <a:noFill/>
        </p:spPr>
        <p:txBody>
          <a:bodyPr wrap="square">
            <a:spAutoFit/>
          </a:bodyPr>
          <a:lstStyle/>
          <a:p>
            <a:r>
              <a:rPr lang="en-GB" sz="1800" dirty="0">
                <a:effectLst/>
                <a:latin typeface="Aptos" panose="020B0004020202020204" pitchFamily="34" charset="0"/>
                <a:ea typeface="Aptos" panose="020B0004020202020204" pitchFamily="34" charset="0"/>
                <a:cs typeface="Times New Roman" panose="02020603050405020304" pitchFamily="18" charset="0"/>
              </a:rPr>
              <a:t>Building an inclusive communication strategy requires clear goals and concrete actions. </a:t>
            </a:r>
            <a:endParaRPr lang="it-IT" dirty="0"/>
          </a:p>
        </p:txBody>
      </p:sp>
      <p:sp>
        <p:nvSpPr>
          <p:cNvPr id="6" name="CasellaDiTesto 5">
            <a:extLst>
              <a:ext uri="{FF2B5EF4-FFF2-40B4-BE49-F238E27FC236}">
                <a16:creationId xmlns:a16="http://schemas.microsoft.com/office/drawing/2014/main" id="{A5BDF5CD-3692-B198-4448-37FB7701813F}"/>
              </a:ext>
            </a:extLst>
          </p:cNvPr>
          <p:cNvSpPr txBox="1"/>
          <p:nvPr/>
        </p:nvSpPr>
        <p:spPr>
          <a:xfrm>
            <a:off x="5005578" y="1916308"/>
            <a:ext cx="2180844" cy="369332"/>
          </a:xfrm>
          <a:prstGeom prst="rect">
            <a:avLst/>
          </a:prstGeom>
          <a:noFill/>
        </p:spPr>
        <p:txBody>
          <a:bodyPr wrap="square">
            <a:spAutoFit/>
          </a:bodyPr>
          <a:lstStyle/>
          <a:p>
            <a:r>
              <a:rPr lang="en-GB" dirty="0">
                <a:latin typeface="Aptos" panose="020B0004020202020204" pitchFamily="34" charset="0"/>
                <a:ea typeface="Aptos" panose="020B0004020202020204" pitchFamily="34" charset="0"/>
                <a:cs typeface="Times New Roman" panose="02020603050405020304" pitchFamily="18" charset="0"/>
              </a:rPr>
              <a:t>H</a:t>
            </a:r>
            <a:r>
              <a:rPr lang="en-GB" sz="1800" dirty="0">
                <a:effectLst/>
                <a:latin typeface="Aptos" panose="020B0004020202020204" pitchFamily="34" charset="0"/>
                <a:ea typeface="Aptos" panose="020B0004020202020204" pitchFamily="34" charset="0"/>
                <a:cs typeface="Times New Roman" panose="02020603050405020304" pitchFamily="18" charset="0"/>
              </a:rPr>
              <a:t>ow to get started?</a:t>
            </a:r>
            <a:r>
              <a:rPr lang="it-IT" dirty="0">
                <a:effectLst/>
              </a:rPr>
              <a:t> </a:t>
            </a:r>
            <a:endParaRPr lang="it-IT" dirty="0"/>
          </a:p>
        </p:txBody>
      </p:sp>
      <p:grpSp>
        <p:nvGrpSpPr>
          <p:cNvPr id="15" name="Gruppo 14">
            <a:extLst>
              <a:ext uri="{FF2B5EF4-FFF2-40B4-BE49-F238E27FC236}">
                <a16:creationId xmlns:a16="http://schemas.microsoft.com/office/drawing/2014/main" id="{02C55B74-48A1-32DA-B86A-F600AB8FF012}"/>
              </a:ext>
            </a:extLst>
          </p:cNvPr>
          <p:cNvGrpSpPr/>
          <p:nvPr/>
        </p:nvGrpSpPr>
        <p:grpSpPr>
          <a:xfrm>
            <a:off x="733420" y="1875800"/>
            <a:ext cx="4272158" cy="4166746"/>
            <a:chOff x="495651" y="537250"/>
            <a:chExt cx="2751592" cy="2744193"/>
          </a:xfrm>
        </p:grpSpPr>
        <p:sp>
          <p:nvSpPr>
            <p:cNvPr id="16" name="Ovale 15">
              <a:extLst>
                <a:ext uri="{FF2B5EF4-FFF2-40B4-BE49-F238E27FC236}">
                  <a16:creationId xmlns:a16="http://schemas.microsoft.com/office/drawing/2014/main" id="{C036F789-E1D3-E307-8F7D-2F9EFD93C070}"/>
                </a:ext>
              </a:extLst>
            </p:cNvPr>
            <p:cNvSpPr/>
            <p:nvPr/>
          </p:nvSpPr>
          <p:spPr>
            <a:xfrm>
              <a:off x="495651" y="537250"/>
              <a:ext cx="2751592" cy="274419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17" name="Ovale 4">
              <a:extLst>
                <a:ext uri="{FF2B5EF4-FFF2-40B4-BE49-F238E27FC236}">
                  <a16:creationId xmlns:a16="http://schemas.microsoft.com/office/drawing/2014/main" id="{F8B98E16-89FE-9A61-37F1-9CAF065B6285}"/>
                </a:ext>
              </a:extLst>
            </p:cNvPr>
            <p:cNvSpPr txBox="1"/>
            <p:nvPr/>
          </p:nvSpPr>
          <p:spPr>
            <a:xfrm>
              <a:off x="697131" y="909856"/>
              <a:ext cx="2348631" cy="19404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a:r>
                <a:rPr lang="en-GB"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1. Define Your Objectives</a:t>
              </a:r>
            </a:p>
            <a:p>
              <a:pPr algn="ctr"/>
              <a:endParaRPr lang="it-IT"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endParaRPr>
            </a:p>
            <a:p>
              <a:pPr algn="ctr"/>
              <a:r>
                <a:rPr lang="en-GB" sz="1600" kern="100" dirty="0">
                  <a:latin typeface="Aptos" panose="020B0004020202020204" pitchFamily="34" charset="0"/>
                  <a:ea typeface="Aptos" panose="020B0004020202020204" pitchFamily="34" charset="0"/>
                  <a:cs typeface="Times New Roman" panose="02020603050405020304" pitchFamily="18" charset="0"/>
                </a:rPr>
                <a:t>T</a:t>
              </a:r>
              <a:r>
                <a:rPr lang="en-GB" sz="1600" kern="100" dirty="0">
                  <a:effectLst/>
                  <a:latin typeface="Aptos" panose="020B0004020202020204" pitchFamily="34" charset="0"/>
                  <a:ea typeface="Aptos" panose="020B0004020202020204" pitchFamily="34" charset="0"/>
                  <a:cs typeface="Times New Roman" panose="02020603050405020304" pitchFamily="18" charset="0"/>
                </a:rPr>
                <a:t>he outcomes you want to achieve with your communication should be specific and aligned with your organisation’s mission. For instance, do you aim to increase the participation of marginalised groups or ensure that every message is accessible to everyone?</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p:txBody>
        </p:sp>
      </p:grpSp>
      <p:grpSp>
        <p:nvGrpSpPr>
          <p:cNvPr id="18" name="Gruppo 17">
            <a:extLst>
              <a:ext uri="{FF2B5EF4-FFF2-40B4-BE49-F238E27FC236}">
                <a16:creationId xmlns:a16="http://schemas.microsoft.com/office/drawing/2014/main" id="{0E676608-E800-4820-7DD4-0D29435E9FC2}"/>
              </a:ext>
            </a:extLst>
          </p:cNvPr>
          <p:cNvGrpSpPr/>
          <p:nvPr/>
        </p:nvGrpSpPr>
        <p:grpSpPr>
          <a:xfrm>
            <a:off x="7186422" y="1831354"/>
            <a:ext cx="4272158" cy="4166746"/>
            <a:chOff x="495651" y="537250"/>
            <a:chExt cx="2751592" cy="2744193"/>
          </a:xfrm>
        </p:grpSpPr>
        <p:sp>
          <p:nvSpPr>
            <p:cNvPr id="19" name="Ovale 18">
              <a:extLst>
                <a:ext uri="{FF2B5EF4-FFF2-40B4-BE49-F238E27FC236}">
                  <a16:creationId xmlns:a16="http://schemas.microsoft.com/office/drawing/2014/main" id="{81446DCE-4E28-9319-A96A-EBAE0F1F3631}"/>
                </a:ext>
              </a:extLst>
            </p:cNvPr>
            <p:cNvSpPr/>
            <p:nvPr/>
          </p:nvSpPr>
          <p:spPr>
            <a:xfrm>
              <a:off x="495651" y="537250"/>
              <a:ext cx="2751592" cy="274419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20" name="Ovale 4">
              <a:extLst>
                <a:ext uri="{FF2B5EF4-FFF2-40B4-BE49-F238E27FC236}">
                  <a16:creationId xmlns:a16="http://schemas.microsoft.com/office/drawing/2014/main" id="{A93105B2-D5C0-105F-92C9-3CD8A2112BB0}"/>
                </a:ext>
              </a:extLst>
            </p:cNvPr>
            <p:cNvSpPr txBox="1"/>
            <p:nvPr/>
          </p:nvSpPr>
          <p:spPr>
            <a:xfrm>
              <a:off x="777699" y="968400"/>
              <a:ext cx="2187495" cy="19404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a:r>
                <a:rPr lang="en-GB"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2. Understand Your Audience</a:t>
              </a:r>
            </a:p>
            <a:p>
              <a:pPr algn="ctr"/>
              <a:endParaRPr lang="it-IT"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endParaRPr>
            </a:p>
            <a:p>
              <a:pPr algn="ctr"/>
              <a:r>
                <a:rPr lang="en-GB" sz="1600" kern="100" dirty="0">
                  <a:latin typeface="Aptos" panose="020B0004020202020204" pitchFamily="34" charset="0"/>
                  <a:ea typeface="Aptos" panose="020B0004020202020204" pitchFamily="34" charset="0"/>
                  <a:cs typeface="Times New Roman" panose="02020603050405020304" pitchFamily="18" charset="0"/>
                </a:rPr>
                <a:t>Y</a:t>
              </a:r>
              <a:r>
                <a:rPr lang="en-GB" sz="1600" kern="100" dirty="0">
                  <a:effectLst/>
                  <a:latin typeface="Aptos" panose="020B0004020202020204" pitchFamily="34" charset="0"/>
                  <a:ea typeface="Aptos" panose="020B0004020202020204" pitchFamily="34" charset="0"/>
                  <a:cs typeface="Times New Roman" panose="02020603050405020304" pitchFamily="18" charset="0"/>
                </a:rPr>
                <a:t>ou can not communicate with everyone in the same way. Identify your target audiences and analyse their specific needs. Use tools like surveys or focus groups to better understand the barriers they face and the channels they prefer. </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p:txBody>
        </p:sp>
      </p:grpSp>
    </p:spTree>
    <p:extLst>
      <p:ext uri="{BB962C8B-B14F-4D97-AF65-F5344CB8AC3E}">
        <p14:creationId xmlns:p14="http://schemas.microsoft.com/office/powerpoint/2010/main" val="1696699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4AA69F4-4558-27C7-9EDF-836B3615382B}"/>
              </a:ext>
            </a:extLst>
          </p:cNvPr>
          <p:cNvSpPr txBox="1"/>
          <p:nvPr/>
        </p:nvSpPr>
        <p:spPr>
          <a:xfrm>
            <a:off x="838200" y="1295323"/>
            <a:ext cx="9476232" cy="369332"/>
          </a:xfrm>
          <a:prstGeom prst="rect">
            <a:avLst/>
          </a:prstGeom>
          <a:noFill/>
        </p:spPr>
        <p:txBody>
          <a:bodyPr wrap="square">
            <a:spAutoFit/>
          </a:bodyPr>
          <a:lstStyle/>
          <a:p>
            <a:r>
              <a:rPr lang="en-GB" sz="1800" dirty="0">
                <a:effectLst/>
                <a:latin typeface="Aptos" panose="020B0004020202020204" pitchFamily="34" charset="0"/>
                <a:ea typeface="Aptos" panose="020B0004020202020204" pitchFamily="34" charset="0"/>
                <a:cs typeface="Times New Roman" panose="02020603050405020304" pitchFamily="18" charset="0"/>
              </a:rPr>
              <a:t>Building an inclusive communication strategy requires clear goals and concrete actions. </a:t>
            </a:r>
            <a:endParaRPr lang="it-IT" dirty="0"/>
          </a:p>
        </p:txBody>
      </p:sp>
      <p:sp>
        <p:nvSpPr>
          <p:cNvPr id="4" name="CasellaDiTesto 3">
            <a:extLst>
              <a:ext uri="{FF2B5EF4-FFF2-40B4-BE49-F238E27FC236}">
                <a16:creationId xmlns:a16="http://schemas.microsoft.com/office/drawing/2014/main" id="{2765768C-5B61-D6CB-4631-FBB3EB9E0348}"/>
              </a:ext>
            </a:extLst>
          </p:cNvPr>
          <p:cNvSpPr txBox="1"/>
          <p:nvPr/>
        </p:nvSpPr>
        <p:spPr>
          <a:xfrm>
            <a:off x="5005578" y="1916308"/>
            <a:ext cx="2180844" cy="369332"/>
          </a:xfrm>
          <a:prstGeom prst="rect">
            <a:avLst/>
          </a:prstGeom>
          <a:noFill/>
        </p:spPr>
        <p:txBody>
          <a:bodyPr wrap="square">
            <a:spAutoFit/>
          </a:bodyPr>
          <a:lstStyle/>
          <a:p>
            <a:r>
              <a:rPr lang="en-GB" dirty="0">
                <a:latin typeface="Aptos" panose="020B0004020202020204" pitchFamily="34" charset="0"/>
                <a:ea typeface="Aptos" panose="020B0004020202020204" pitchFamily="34" charset="0"/>
                <a:cs typeface="Times New Roman" panose="02020603050405020304" pitchFamily="18" charset="0"/>
              </a:rPr>
              <a:t>H</a:t>
            </a:r>
            <a:r>
              <a:rPr lang="en-GB" sz="1800" dirty="0">
                <a:effectLst/>
                <a:latin typeface="Aptos" panose="020B0004020202020204" pitchFamily="34" charset="0"/>
                <a:ea typeface="Aptos" panose="020B0004020202020204" pitchFamily="34" charset="0"/>
                <a:cs typeface="Times New Roman" panose="02020603050405020304" pitchFamily="18" charset="0"/>
              </a:rPr>
              <a:t>ow to get started?</a:t>
            </a:r>
            <a:r>
              <a:rPr lang="it-IT" dirty="0">
                <a:effectLst/>
              </a:rPr>
              <a:t> </a:t>
            </a:r>
            <a:endParaRPr lang="it-IT" dirty="0"/>
          </a:p>
        </p:txBody>
      </p:sp>
      <p:grpSp>
        <p:nvGrpSpPr>
          <p:cNvPr id="5" name="Gruppo 4">
            <a:extLst>
              <a:ext uri="{FF2B5EF4-FFF2-40B4-BE49-F238E27FC236}">
                <a16:creationId xmlns:a16="http://schemas.microsoft.com/office/drawing/2014/main" id="{FE8FF866-6FEE-DDA6-9C7F-FE9CC685D8B6}"/>
              </a:ext>
            </a:extLst>
          </p:cNvPr>
          <p:cNvGrpSpPr/>
          <p:nvPr/>
        </p:nvGrpSpPr>
        <p:grpSpPr>
          <a:xfrm>
            <a:off x="733420" y="1901028"/>
            <a:ext cx="4272158" cy="4166746"/>
            <a:chOff x="495651" y="553865"/>
            <a:chExt cx="2751592" cy="2744193"/>
          </a:xfrm>
        </p:grpSpPr>
        <p:sp>
          <p:nvSpPr>
            <p:cNvPr id="6" name="Ovale 5">
              <a:extLst>
                <a:ext uri="{FF2B5EF4-FFF2-40B4-BE49-F238E27FC236}">
                  <a16:creationId xmlns:a16="http://schemas.microsoft.com/office/drawing/2014/main" id="{8FF657FB-42C0-D158-0F1F-B8BA82576F2C}"/>
                </a:ext>
              </a:extLst>
            </p:cNvPr>
            <p:cNvSpPr/>
            <p:nvPr/>
          </p:nvSpPr>
          <p:spPr>
            <a:xfrm>
              <a:off x="495651" y="553865"/>
              <a:ext cx="2751592" cy="274419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7" name="Ovale 4">
              <a:extLst>
                <a:ext uri="{FF2B5EF4-FFF2-40B4-BE49-F238E27FC236}">
                  <a16:creationId xmlns:a16="http://schemas.microsoft.com/office/drawing/2014/main" id="{A72604B6-3B3A-12FB-D190-B2589FC31F32}"/>
                </a:ext>
              </a:extLst>
            </p:cNvPr>
            <p:cNvSpPr txBox="1"/>
            <p:nvPr/>
          </p:nvSpPr>
          <p:spPr>
            <a:xfrm>
              <a:off x="856116" y="955743"/>
              <a:ext cx="2030662" cy="19404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a:r>
                <a:rPr lang="en-GB"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3. Plan Concrete Actions</a:t>
              </a:r>
            </a:p>
            <a:p>
              <a:pPr algn="ctr"/>
              <a:r>
                <a:rPr lang="en-GB"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 </a:t>
              </a:r>
              <a:endParaRPr lang="it-IT"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endParaRPr>
            </a:p>
            <a:p>
              <a:pPr algn="ctr"/>
              <a:r>
                <a:rPr lang="en-GB" sz="1600" kern="100" dirty="0">
                  <a:effectLst/>
                  <a:latin typeface="Aptos" panose="020B0004020202020204" pitchFamily="34" charset="0"/>
                  <a:ea typeface="Aptos" panose="020B0004020202020204" pitchFamily="34" charset="0"/>
                  <a:cs typeface="Times New Roman" panose="02020603050405020304" pitchFamily="18" charset="0"/>
                </a:rPr>
                <a:t>Develop a plan that includes:  </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r>
                <a:rPr lang="en-GB" sz="1600" kern="100" dirty="0">
                  <a:latin typeface="Aptos" panose="020B0004020202020204" pitchFamily="34" charset="0"/>
                  <a:ea typeface="Aptos" panose="020B0004020202020204" pitchFamily="34" charset="0"/>
                  <a:cs typeface="Times New Roman" panose="02020603050405020304" pitchFamily="18" charset="0"/>
                </a:rPr>
                <a:t>1.A</a:t>
              </a:r>
              <a:r>
                <a:rPr lang="en-GB" sz="1600" kern="100" dirty="0">
                  <a:effectLst/>
                  <a:latin typeface="Aptos" panose="020B0004020202020204" pitchFamily="34" charset="0"/>
                  <a:ea typeface="Aptos" panose="020B0004020202020204" pitchFamily="34" charset="0"/>
                  <a:cs typeface="Times New Roman" panose="02020603050405020304" pitchFamily="18" charset="0"/>
                </a:rPr>
                <a:t>dapted content formats.</a:t>
              </a:r>
            </a:p>
            <a:p>
              <a:pPr algn="ctr"/>
              <a:r>
                <a:rPr lang="en-GB" sz="1600" kern="100" dirty="0">
                  <a:effectLst/>
                  <a:latin typeface="Aptos" panose="020B0004020202020204" pitchFamily="34" charset="0"/>
                  <a:ea typeface="Aptos" panose="020B0004020202020204" pitchFamily="34" charset="0"/>
                  <a:cs typeface="Times New Roman" panose="02020603050405020304" pitchFamily="18" charset="0"/>
                </a:rPr>
                <a:t>2.Images and stories that represent a variety of experiences and cultures.  3.Channels tailored to specific audiences, such as social media for youth or emails for professionals.  </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p:txBody>
        </p:sp>
      </p:grpSp>
      <p:grpSp>
        <p:nvGrpSpPr>
          <p:cNvPr id="8" name="Gruppo 7">
            <a:extLst>
              <a:ext uri="{FF2B5EF4-FFF2-40B4-BE49-F238E27FC236}">
                <a16:creationId xmlns:a16="http://schemas.microsoft.com/office/drawing/2014/main" id="{05F21FAA-1518-9E7C-3F9E-F834F0A744D0}"/>
              </a:ext>
            </a:extLst>
          </p:cNvPr>
          <p:cNvGrpSpPr/>
          <p:nvPr/>
        </p:nvGrpSpPr>
        <p:grpSpPr>
          <a:xfrm>
            <a:off x="7186422" y="1831354"/>
            <a:ext cx="4272158" cy="4166746"/>
            <a:chOff x="495651" y="537250"/>
            <a:chExt cx="2751592" cy="2744193"/>
          </a:xfrm>
        </p:grpSpPr>
        <p:sp>
          <p:nvSpPr>
            <p:cNvPr id="9" name="Ovale 8">
              <a:extLst>
                <a:ext uri="{FF2B5EF4-FFF2-40B4-BE49-F238E27FC236}">
                  <a16:creationId xmlns:a16="http://schemas.microsoft.com/office/drawing/2014/main" id="{B0B1D0E9-87A9-58BD-AD7C-ACE077BEFECD}"/>
                </a:ext>
              </a:extLst>
            </p:cNvPr>
            <p:cNvSpPr/>
            <p:nvPr/>
          </p:nvSpPr>
          <p:spPr>
            <a:xfrm>
              <a:off x="495651" y="537250"/>
              <a:ext cx="2751592" cy="274419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sz="1600"/>
            </a:p>
          </p:txBody>
        </p:sp>
        <p:sp>
          <p:nvSpPr>
            <p:cNvPr id="10" name="Ovale 4">
              <a:extLst>
                <a:ext uri="{FF2B5EF4-FFF2-40B4-BE49-F238E27FC236}">
                  <a16:creationId xmlns:a16="http://schemas.microsoft.com/office/drawing/2014/main" id="{6C5B86CC-EB5B-B719-9DCF-B2B2A9309E9F}"/>
                </a:ext>
              </a:extLst>
            </p:cNvPr>
            <p:cNvSpPr txBox="1"/>
            <p:nvPr/>
          </p:nvSpPr>
          <p:spPr>
            <a:xfrm>
              <a:off x="777699" y="939128"/>
              <a:ext cx="2187495" cy="19404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a:r>
                <a:rPr lang="en-GB"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4. Train and Support Your Team</a:t>
              </a:r>
            </a:p>
            <a:p>
              <a:pPr algn="ctr"/>
              <a:r>
                <a:rPr lang="en-GB"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 </a:t>
              </a:r>
              <a:endParaRPr lang="it-IT"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endParaRPr>
            </a:p>
            <a:p>
              <a:pPr algn="ctr"/>
              <a:r>
                <a:rPr lang="en-GB" sz="1600" kern="100" dirty="0">
                  <a:effectLst/>
                  <a:latin typeface="Aptos" panose="020B0004020202020204" pitchFamily="34" charset="0"/>
                  <a:ea typeface="Aptos" panose="020B0004020202020204" pitchFamily="34" charset="0"/>
                  <a:cs typeface="Times New Roman" panose="02020603050405020304" pitchFamily="18" charset="0"/>
                </a:rPr>
                <a:t>Train your staff on how to use inclusive language and provide practical tools to enhance communication, such as accessibility guidelines and best practices.</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p:txBody>
        </p:sp>
      </p:grpSp>
      <p:sp>
        <p:nvSpPr>
          <p:cNvPr id="11" name="Título 1">
            <a:extLst>
              <a:ext uri="{FF2B5EF4-FFF2-40B4-BE49-F238E27FC236}">
                <a16:creationId xmlns:a16="http://schemas.microsoft.com/office/drawing/2014/main" id="{82C7D24E-F07C-4D92-B997-FB4D795461FA}"/>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effectLst/>
                <a:latin typeface="Aptos" panose="020B0004020202020204" pitchFamily="34" charset="0"/>
                <a:ea typeface="Aptos" panose="020B0004020202020204" pitchFamily="34" charset="0"/>
                <a:cs typeface="Times New Roman" panose="02020603050405020304" pitchFamily="18" charset="0"/>
              </a:rPr>
              <a:t>2.2 Steps to Create an Inclusive Strategy (2)  </a:t>
            </a:r>
          </a:p>
        </p:txBody>
      </p:sp>
    </p:spTree>
    <p:extLst>
      <p:ext uri="{BB962C8B-B14F-4D97-AF65-F5344CB8AC3E}">
        <p14:creationId xmlns:p14="http://schemas.microsoft.com/office/powerpoint/2010/main" val="59047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7C2F0-CEB8-137D-4875-642F7AC87CE3}"/>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A4118654-4851-9E67-BC57-EDB72ED1B041}"/>
              </a:ext>
            </a:extLst>
          </p:cNvPr>
          <p:cNvSpPr txBox="1"/>
          <p:nvPr/>
        </p:nvSpPr>
        <p:spPr>
          <a:xfrm>
            <a:off x="838200" y="1295323"/>
            <a:ext cx="9476232" cy="369332"/>
          </a:xfrm>
          <a:prstGeom prst="rect">
            <a:avLst/>
          </a:prstGeom>
          <a:noFill/>
        </p:spPr>
        <p:txBody>
          <a:bodyPr wrap="square">
            <a:spAutoFit/>
          </a:bodyPr>
          <a:lstStyle/>
          <a:p>
            <a:r>
              <a:rPr lang="en-GB" sz="1800" dirty="0">
                <a:effectLst/>
                <a:latin typeface="Aptos" panose="020B0004020202020204" pitchFamily="34" charset="0"/>
                <a:ea typeface="Aptos" panose="020B0004020202020204" pitchFamily="34" charset="0"/>
                <a:cs typeface="Times New Roman" panose="02020603050405020304" pitchFamily="18" charset="0"/>
              </a:rPr>
              <a:t>Building an inclusive communication strategy requires clear goals and concrete actions. </a:t>
            </a:r>
            <a:endParaRPr lang="it-IT" dirty="0"/>
          </a:p>
        </p:txBody>
      </p:sp>
      <p:sp>
        <p:nvSpPr>
          <p:cNvPr id="4" name="CasellaDiTesto 3">
            <a:extLst>
              <a:ext uri="{FF2B5EF4-FFF2-40B4-BE49-F238E27FC236}">
                <a16:creationId xmlns:a16="http://schemas.microsoft.com/office/drawing/2014/main" id="{FA0871A7-4B98-39B7-41F5-B3105E1F8DF0}"/>
              </a:ext>
            </a:extLst>
          </p:cNvPr>
          <p:cNvSpPr txBox="1"/>
          <p:nvPr/>
        </p:nvSpPr>
        <p:spPr>
          <a:xfrm>
            <a:off x="5005578" y="1916308"/>
            <a:ext cx="2180844" cy="369332"/>
          </a:xfrm>
          <a:prstGeom prst="rect">
            <a:avLst/>
          </a:prstGeom>
          <a:noFill/>
        </p:spPr>
        <p:txBody>
          <a:bodyPr wrap="square">
            <a:spAutoFit/>
          </a:bodyPr>
          <a:lstStyle/>
          <a:p>
            <a:r>
              <a:rPr lang="en-GB" dirty="0">
                <a:latin typeface="Aptos" panose="020B0004020202020204" pitchFamily="34" charset="0"/>
                <a:ea typeface="Aptos" panose="020B0004020202020204" pitchFamily="34" charset="0"/>
                <a:cs typeface="Times New Roman" panose="02020603050405020304" pitchFamily="18" charset="0"/>
              </a:rPr>
              <a:t>H</a:t>
            </a:r>
            <a:r>
              <a:rPr lang="en-GB" sz="1800" dirty="0">
                <a:effectLst/>
                <a:latin typeface="Aptos" panose="020B0004020202020204" pitchFamily="34" charset="0"/>
                <a:ea typeface="Aptos" panose="020B0004020202020204" pitchFamily="34" charset="0"/>
                <a:cs typeface="Times New Roman" panose="02020603050405020304" pitchFamily="18" charset="0"/>
              </a:rPr>
              <a:t>ow to get started?</a:t>
            </a:r>
            <a:r>
              <a:rPr lang="it-IT" dirty="0">
                <a:effectLst/>
              </a:rPr>
              <a:t> </a:t>
            </a:r>
            <a:endParaRPr lang="it-IT" dirty="0"/>
          </a:p>
        </p:txBody>
      </p:sp>
      <p:grpSp>
        <p:nvGrpSpPr>
          <p:cNvPr id="5" name="Gruppo 4">
            <a:extLst>
              <a:ext uri="{FF2B5EF4-FFF2-40B4-BE49-F238E27FC236}">
                <a16:creationId xmlns:a16="http://schemas.microsoft.com/office/drawing/2014/main" id="{AAD46BE5-DF07-A701-4D8D-6175939D4180}"/>
              </a:ext>
            </a:extLst>
          </p:cNvPr>
          <p:cNvGrpSpPr/>
          <p:nvPr/>
        </p:nvGrpSpPr>
        <p:grpSpPr>
          <a:xfrm>
            <a:off x="733420" y="1875800"/>
            <a:ext cx="4272158" cy="4166746"/>
            <a:chOff x="495651" y="537250"/>
            <a:chExt cx="2751592" cy="2744193"/>
          </a:xfrm>
        </p:grpSpPr>
        <p:sp>
          <p:nvSpPr>
            <p:cNvPr id="6" name="Ovale 5">
              <a:extLst>
                <a:ext uri="{FF2B5EF4-FFF2-40B4-BE49-F238E27FC236}">
                  <a16:creationId xmlns:a16="http://schemas.microsoft.com/office/drawing/2014/main" id="{F6FAEA83-C0C0-EB19-86B5-9C3EBE84C40B}"/>
                </a:ext>
              </a:extLst>
            </p:cNvPr>
            <p:cNvSpPr/>
            <p:nvPr/>
          </p:nvSpPr>
          <p:spPr>
            <a:xfrm>
              <a:off x="495651" y="537250"/>
              <a:ext cx="2751592" cy="274419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7" name="Ovale 4">
              <a:extLst>
                <a:ext uri="{FF2B5EF4-FFF2-40B4-BE49-F238E27FC236}">
                  <a16:creationId xmlns:a16="http://schemas.microsoft.com/office/drawing/2014/main" id="{19413F8B-9E9A-335C-2E23-8A0ECF216531}"/>
                </a:ext>
              </a:extLst>
            </p:cNvPr>
            <p:cNvSpPr txBox="1"/>
            <p:nvPr/>
          </p:nvSpPr>
          <p:spPr>
            <a:xfrm>
              <a:off x="697131" y="946227"/>
              <a:ext cx="2348631" cy="19404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a:r>
                <a:rPr lang="en-GB"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5. Monitor and Improve</a:t>
              </a:r>
            </a:p>
            <a:p>
              <a:pPr algn="ctr"/>
              <a:r>
                <a:rPr lang="en-GB"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 </a:t>
              </a:r>
              <a:endParaRPr lang="it-IT"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endParaRPr>
            </a:p>
            <a:p>
              <a:pPr algn="ctr"/>
              <a:r>
                <a:rPr lang="en-GB" sz="1600" kern="100" dirty="0">
                  <a:latin typeface="Aptos" panose="020B0004020202020204" pitchFamily="34" charset="0"/>
                  <a:ea typeface="Aptos" panose="020B0004020202020204" pitchFamily="34" charset="0"/>
                  <a:cs typeface="Times New Roman" panose="02020603050405020304" pitchFamily="18" charset="0"/>
                </a:rPr>
                <a:t>Y</a:t>
              </a:r>
              <a:r>
                <a:rPr lang="en-GB" sz="1600" kern="100" dirty="0">
                  <a:effectLst/>
                  <a:latin typeface="Aptos" panose="020B0004020202020204" pitchFamily="34" charset="0"/>
                  <a:ea typeface="Aptos" panose="020B0004020202020204" pitchFamily="34" charset="0"/>
                  <a:cs typeface="Times New Roman" panose="02020603050405020304" pitchFamily="18" charset="0"/>
                </a:rPr>
                <a:t>ou need to ensure the strategy you created works. Set success metrics and analyse the results. Then, adjust your actions to address new needs or challenges.</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p:txBody>
        </p:sp>
      </p:grpSp>
      <p:grpSp>
        <p:nvGrpSpPr>
          <p:cNvPr id="8" name="Gruppo 7">
            <a:extLst>
              <a:ext uri="{FF2B5EF4-FFF2-40B4-BE49-F238E27FC236}">
                <a16:creationId xmlns:a16="http://schemas.microsoft.com/office/drawing/2014/main" id="{8F2ACB12-B6DE-78DC-C369-C5B1965175FF}"/>
              </a:ext>
            </a:extLst>
          </p:cNvPr>
          <p:cNvGrpSpPr/>
          <p:nvPr/>
        </p:nvGrpSpPr>
        <p:grpSpPr>
          <a:xfrm>
            <a:off x="7186422" y="1831354"/>
            <a:ext cx="4272158" cy="4166746"/>
            <a:chOff x="495651" y="537250"/>
            <a:chExt cx="2751592" cy="2744193"/>
          </a:xfrm>
        </p:grpSpPr>
        <p:sp>
          <p:nvSpPr>
            <p:cNvPr id="9" name="Ovale 8">
              <a:extLst>
                <a:ext uri="{FF2B5EF4-FFF2-40B4-BE49-F238E27FC236}">
                  <a16:creationId xmlns:a16="http://schemas.microsoft.com/office/drawing/2014/main" id="{16584156-F5D3-F416-31E3-B9DFCEB6DD3F}"/>
                </a:ext>
              </a:extLst>
            </p:cNvPr>
            <p:cNvSpPr/>
            <p:nvPr/>
          </p:nvSpPr>
          <p:spPr>
            <a:xfrm>
              <a:off x="495651" y="537250"/>
              <a:ext cx="2751592" cy="274419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a:p>
          </p:txBody>
        </p:sp>
        <p:sp>
          <p:nvSpPr>
            <p:cNvPr id="10" name="Ovale 4">
              <a:extLst>
                <a:ext uri="{FF2B5EF4-FFF2-40B4-BE49-F238E27FC236}">
                  <a16:creationId xmlns:a16="http://schemas.microsoft.com/office/drawing/2014/main" id="{507403D7-E31C-C852-E6BD-2BE9248B9163}"/>
                </a:ext>
              </a:extLst>
            </p:cNvPr>
            <p:cNvSpPr txBox="1"/>
            <p:nvPr/>
          </p:nvSpPr>
          <p:spPr>
            <a:xfrm>
              <a:off x="575172" y="938673"/>
              <a:ext cx="2592550" cy="19404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a:r>
                <a:rPr lang="en-GB" b="1"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rPr>
                <a:t>6. Celebrate Success and Share Your Efforts</a:t>
              </a:r>
            </a:p>
            <a:p>
              <a:pPr algn="ct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a:p>
              <a:pPr algn="ctr"/>
              <a:r>
                <a:rPr lang="en-GB" sz="1600" kern="100" dirty="0">
                  <a:effectLst/>
                  <a:latin typeface="Aptos" panose="020B0004020202020204" pitchFamily="34" charset="0"/>
                  <a:ea typeface="Aptos" panose="020B0004020202020204" pitchFamily="34" charset="0"/>
                  <a:cs typeface="Times New Roman" panose="02020603050405020304" pitchFamily="18" charset="0"/>
                </a:rPr>
                <a:t>Share testimonials and tangible results to build trust and engagement. Demonstrating the impact of your work can also inspire others to follow your lead.  </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p:txBody>
        </p:sp>
      </p:grpSp>
      <p:sp>
        <p:nvSpPr>
          <p:cNvPr id="11" name="Título 1">
            <a:extLst>
              <a:ext uri="{FF2B5EF4-FFF2-40B4-BE49-F238E27FC236}">
                <a16:creationId xmlns:a16="http://schemas.microsoft.com/office/drawing/2014/main" id="{AD44972B-DB78-444A-A056-4A333721EA18}"/>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effectLst/>
                <a:latin typeface="Aptos" panose="020B0004020202020204" pitchFamily="34" charset="0"/>
                <a:ea typeface="Aptos" panose="020B0004020202020204" pitchFamily="34" charset="0"/>
                <a:cs typeface="Times New Roman" panose="02020603050405020304" pitchFamily="18" charset="0"/>
              </a:rPr>
              <a:t>2.2 Steps to Create an Inclusive Strategy (3)  </a:t>
            </a:r>
          </a:p>
        </p:txBody>
      </p:sp>
    </p:spTree>
    <p:extLst>
      <p:ext uri="{BB962C8B-B14F-4D97-AF65-F5344CB8AC3E}">
        <p14:creationId xmlns:p14="http://schemas.microsoft.com/office/powerpoint/2010/main" val="3354936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A6FE2D-5C6F-D5E2-96FB-1D84A73E912A}"/>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effectLst/>
                <a:latin typeface="Aptos" panose="020B0004020202020204" pitchFamily="34" charset="0"/>
                <a:ea typeface="Aptos" panose="020B0004020202020204" pitchFamily="34" charset="0"/>
                <a:cs typeface="Times New Roman" panose="02020603050405020304" pitchFamily="18" charset="0"/>
              </a:rPr>
              <a:t>2.3 Monitoring processes and SMART Indicators (1)</a:t>
            </a:r>
            <a:endParaRPr lang="en-GB" sz="2400" dirty="0">
              <a:effectLst/>
            </a:endParaRPr>
          </a:p>
          <a:p>
            <a:pPr>
              <a:lnSpc>
                <a:spcPct val="100000"/>
              </a:lnSpc>
            </a:pPr>
            <a:endParaRPr lang="en-GB" sz="2400" dirty="0"/>
          </a:p>
        </p:txBody>
      </p:sp>
      <p:graphicFrame>
        <p:nvGraphicFramePr>
          <p:cNvPr id="6" name="CasellaDiTesto 3">
            <a:extLst>
              <a:ext uri="{FF2B5EF4-FFF2-40B4-BE49-F238E27FC236}">
                <a16:creationId xmlns:a16="http://schemas.microsoft.com/office/drawing/2014/main" id="{EBD217A6-5182-C1E0-E360-6F8D150814A6}"/>
              </a:ext>
            </a:extLst>
          </p:cNvPr>
          <p:cNvGraphicFramePr/>
          <p:nvPr>
            <p:extLst>
              <p:ext uri="{D42A27DB-BD31-4B8C-83A1-F6EECF244321}">
                <p14:modId xmlns:p14="http://schemas.microsoft.com/office/powerpoint/2010/main" val="2267613065"/>
              </p:ext>
            </p:extLst>
          </p:nvPr>
        </p:nvGraphicFramePr>
        <p:xfrm>
          <a:off x="537633" y="2289939"/>
          <a:ext cx="11116733" cy="2862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asellaDiTesto 8">
            <a:extLst>
              <a:ext uri="{FF2B5EF4-FFF2-40B4-BE49-F238E27FC236}">
                <a16:creationId xmlns:a16="http://schemas.microsoft.com/office/drawing/2014/main" id="{C602C509-78D3-BF27-4E5E-76615E6FA839}"/>
              </a:ext>
            </a:extLst>
          </p:cNvPr>
          <p:cNvSpPr txBox="1"/>
          <p:nvPr/>
        </p:nvSpPr>
        <p:spPr>
          <a:xfrm>
            <a:off x="838200" y="1437370"/>
            <a:ext cx="10902244" cy="6463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defTabSz="533400">
              <a:lnSpc>
                <a:spcPct val="90000"/>
              </a:lnSpc>
              <a:spcBef>
                <a:spcPct val="0"/>
              </a:spcBef>
              <a:spcAft>
                <a:spcPct val="35000"/>
              </a:spcAft>
              <a:buNone/>
            </a:pPr>
            <a:r>
              <a:rPr lang="en-GB" kern="1200" dirty="0">
                <a:solidFill>
                  <a:schemeClr val="tx1"/>
                </a:solidFill>
                <a:latin typeface="Aptos" panose="020B0004020202020204" pitchFamily="34" charset="0"/>
              </a:rPr>
              <a:t>For each of the goal identified in your strategy, set </a:t>
            </a:r>
            <a:r>
              <a:rPr lang="en-GB" b="1" kern="1200" dirty="0">
                <a:solidFill>
                  <a:srgbClr val="FF0000"/>
                </a:solidFill>
                <a:latin typeface="Aptos" panose="020B0004020202020204" pitchFamily="34" charset="0"/>
              </a:rPr>
              <a:t>SMART indicators</a:t>
            </a:r>
            <a:r>
              <a:rPr lang="en-GB" dirty="0">
                <a:solidFill>
                  <a:schemeClr val="tx1"/>
                </a:solidFill>
                <a:latin typeface="Aptos" panose="020B0004020202020204" pitchFamily="34" charset="0"/>
              </a:rPr>
              <a:t>. These allow organisations to </a:t>
            </a:r>
            <a:r>
              <a:rPr lang="en-GB" kern="1200" dirty="0">
                <a:solidFill>
                  <a:schemeClr val="tx1"/>
                </a:solidFill>
                <a:latin typeface="Aptos" panose="020B0004020202020204" pitchFamily="34" charset="0"/>
              </a:rPr>
              <a:t>measure progress toward objectives in a clear and structured way</a:t>
            </a:r>
            <a:r>
              <a:rPr lang="en-GB" dirty="0">
                <a:solidFill>
                  <a:schemeClr val="tx1"/>
                </a:solidFill>
                <a:latin typeface="Aptos" panose="020B0004020202020204" pitchFamily="34" charset="0"/>
              </a:rPr>
              <a:t>, and evaluate effectiveness of the overall strategy.</a:t>
            </a:r>
            <a:endParaRPr lang="en-US" kern="1200" dirty="0">
              <a:solidFill>
                <a:schemeClr val="tx1"/>
              </a:solidFill>
              <a:latin typeface="Aptos" panose="020B0004020202020204" pitchFamily="34" charset="0"/>
            </a:endParaRPr>
          </a:p>
        </p:txBody>
      </p:sp>
    </p:spTree>
    <p:extLst>
      <p:ext uri="{BB962C8B-B14F-4D97-AF65-F5344CB8AC3E}">
        <p14:creationId xmlns:p14="http://schemas.microsoft.com/office/powerpoint/2010/main" val="1465656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asellaDiTesto 7">
            <a:extLst>
              <a:ext uri="{FF2B5EF4-FFF2-40B4-BE49-F238E27FC236}">
                <a16:creationId xmlns:a16="http://schemas.microsoft.com/office/drawing/2014/main" id="{25D95DE3-F400-E798-9917-DF8E4C0C9732}"/>
              </a:ext>
            </a:extLst>
          </p:cNvPr>
          <p:cNvGraphicFramePr/>
          <p:nvPr/>
        </p:nvGraphicFramePr>
        <p:xfrm>
          <a:off x="838200" y="2269911"/>
          <a:ext cx="10989734" cy="2862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ítulo 1">
            <a:extLst>
              <a:ext uri="{FF2B5EF4-FFF2-40B4-BE49-F238E27FC236}">
                <a16:creationId xmlns:a16="http://schemas.microsoft.com/office/drawing/2014/main" id="{D16D9287-AC07-4F2E-B287-2F773569ACDC}"/>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effectLst/>
                <a:latin typeface="Aptos" panose="020B0004020202020204" pitchFamily="34" charset="0"/>
                <a:ea typeface="Aptos" panose="020B0004020202020204" pitchFamily="34" charset="0"/>
                <a:cs typeface="Times New Roman" panose="02020603050405020304" pitchFamily="18" charset="0"/>
              </a:rPr>
              <a:t>2.3 Monitoring processes and SMART Indicators (2)</a:t>
            </a:r>
            <a:endParaRPr lang="en-GB" sz="2400" dirty="0">
              <a:effectLst/>
            </a:endParaRPr>
          </a:p>
          <a:p>
            <a:pPr>
              <a:lnSpc>
                <a:spcPct val="100000"/>
              </a:lnSpc>
            </a:pPr>
            <a:endParaRPr lang="en-GB" sz="2400" dirty="0"/>
          </a:p>
        </p:txBody>
      </p:sp>
      <p:sp>
        <p:nvSpPr>
          <p:cNvPr id="7" name="CasellaDiTesto 6">
            <a:extLst>
              <a:ext uri="{FF2B5EF4-FFF2-40B4-BE49-F238E27FC236}">
                <a16:creationId xmlns:a16="http://schemas.microsoft.com/office/drawing/2014/main" id="{6CD6938F-291F-48BF-B804-11C623779378}"/>
              </a:ext>
            </a:extLst>
          </p:cNvPr>
          <p:cNvSpPr txBox="1"/>
          <p:nvPr/>
        </p:nvSpPr>
        <p:spPr>
          <a:xfrm>
            <a:off x="838200" y="1437370"/>
            <a:ext cx="10902244" cy="6463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defTabSz="533400">
              <a:lnSpc>
                <a:spcPct val="90000"/>
              </a:lnSpc>
              <a:spcBef>
                <a:spcPct val="0"/>
              </a:spcBef>
              <a:spcAft>
                <a:spcPct val="35000"/>
              </a:spcAft>
              <a:buNone/>
            </a:pPr>
            <a:r>
              <a:rPr lang="en-GB" kern="1200" dirty="0">
                <a:solidFill>
                  <a:schemeClr val="tx1"/>
                </a:solidFill>
                <a:latin typeface="Aptos" panose="020B0004020202020204" pitchFamily="34" charset="0"/>
              </a:rPr>
              <a:t>Here below an example of a goal with the respective SMART Indicators and possible monitoring procedures.</a:t>
            </a:r>
            <a:endParaRPr lang="en-US" kern="1200" dirty="0">
              <a:solidFill>
                <a:schemeClr val="tx1"/>
              </a:solidFill>
              <a:latin typeface="Aptos" panose="020B0004020202020204" pitchFamily="34" charset="0"/>
            </a:endParaRPr>
          </a:p>
        </p:txBody>
      </p:sp>
    </p:spTree>
    <p:extLst>
      <p:ext uri="{BB962C8B-B14F-4D97-AF65-F5344CB8AC3E}">
        <p14:creationId xmlns:p14="http://schemas.microsoft.com/office/powerpoint/2010/main" val="1643609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F7DFEB-A1F3-CF86-A033-98F741581979}"/>
              </a:ext>
            </a:extLst>
          </p:cNvPr>
          <p:cNvSpPr>
            <a:spLocks noGrp="1"/>
          </p:cNvSpPr>
          <p:nvPr>
            <p:ph type="title"/>
          </p:nvPr>
        </p:nvSpPr>
        <p:spPr/>
        <p:txBody>
          <a:bodyPr/>
          <a:lstStyle/>
          <a:p>
            <a:r>
              <a:rPr lang="en-GB" dirty="0"/>
              <a:t>Index</a:t>
            </a:r>
          </a:p>
        </p:txBody>
      </p:sp>
      <p:pic>
        <p:nvPicPr>
          <p:cNvPr id="5" name="Imagen 4" descr="Imagen que contiene reloj, dibujo&#10;&#10;Descripción generada automáticamente">
            <a:extLst>
              <a:ext uri="{FF2B5EF4-FFF2-40B4-BE49-F238E27FC236}">
                <a16:creationId xmlns:a16="http://schemas.microsoft.com/office/drawing/2014/main" id="{3CA0CBF5-C5DE-9CCB-DEA5-A5C870CB40B8}"/>
              </a:ext>
            </a:extLst>
          </p:cNvPr>
          <p:cNvPicPr>
            <a:picLocks noChangeAspect="1"/>
          </p:cNvPicPr>
          <p:nvPr/>
        </p:nvPicPr>
        <p:blipFill rotWithShape="1">
          <a:blip r:embed="rId2">
            <a:extLst>
              <a:ext uri="{28A0092B-C50C-407E-A947-70E740481C1C}">
                <a14:useLocalDpi xmlns:a14="http://schemas.microsoft.com/office/drawing/2010/main" val="0"/>
              </a:ext>
            </a:extLst>
          </a:blip>
          <a:srcRect l="34296" t="16182" r="32209" b="15340"/>
          <a:stretch/>
        </p:blipFill>
        <p:spPr>
          <a:xfrm>
            <a:off x="9148101" y="2097218"/>
            <a:ext cx="2028354" cy="2332608"/>
          </a:xfrm>
          <a:prstGeom prst="rect">
            <a:avLst/>
          </a:prstGeom>
        </p:spPr>
      </p:pic>
      <p:sp>
        <p:nvSpPr>
          <p:cNvPr id="22" name="Elipse 21">
            <a:extLst>
              <a:ext uri="{FF2B5EF4-FFF2-40B4-BE49-F238E27FC236}">
                <a16:creationId xmlns:a16="http://schemas.microsoft.com/office/drawing/2014/main" id="{02D42FEA-E002-0B2E-9B54-9685E03D64CB}"/>
              </a:ext>
            </a:extLst>
          </p:cNvPr>
          <p:cNvSpPr/>
          <p:nvPr/>
        </p:nvSpPr>
        <p:spPr>
          <a:xfrm>
            <a:off x="569411" y="1742570"/>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Elipse 23">
            <a:extLst>
              <a:ext uri="{FF2B5EF4-FFF2-40B4-BE49-F238E27FC236}">
                <a16:creationId xmlns:a16="http://schemas.microsoft.com/office/drawing/2014/main" id="{D0192FC3-5B93-7562-C715-459D195D6808}"/>
              </a:ext>
            </a:extLst>
          </p:cNvPr>
          <p:cNvSpPr/>
          <p:nvPr/>
        </p:nvSpPr>
        <p:spPr>
          <a:xfrm>
            <a:off x="569411" y="2967402"/>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Elipse 25">
            <a:extLst>
              <a:ext uri="{FF2B5EF4-FFF2-40B4-BE49-F238E27FC236}">
                <a16:creationId xmlns:a16="http://schemas.microsoft.com/office/drawing/2014/main" id="{C8145934-CEC0-A9BA-F1C6-AD0077C3C0F6}"/>
              </a:ext>
            </a:extLst>
          </p:cNvPr>
          <p:cNvSpPr/>
          <p:nvPr/>
        </p:nvSpPr>
        <p:spPr>
          <a:xfrm>
            <a:off x="589949" y="4150188"/>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Marcador de texto 2">
            <a:extLst>
              <a:ext uri="{FF2B5EF4-FFF2-40B4-BE49-F238E27FC236}">
                <a16:creationId xmlns:a16="http://schemas.microsoft.com/office/drawing/2014/main" id="{6E001EE5-327D-DC11-15BB-4C853E86C853}"/>
              </a:ext>
            </a:extLst>
          </p:cNvPr>
          <p:cNvSpPr txBox="1">
            <a:spLocks/>
          </p:cNvSpPr>
          <p:nvPr/>
        </p:nvSpPr>
        <p:spPr>
          <a:xfrm>
            <a:off x="1015546" y="1710962"/>
            <a:ext cx="8132556" cy="40171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b="1" dirty="0"/>
              <a:t>Unit 1. </a:t>
            </a:r>
            <a:r>
              <a:rPr lang="en-US" sz="1800" b="1" dirty="0"/>
              <a:t>Communication within the organisation: a Culture of Belonging </a:t>
            </a:r>
            <a:endParaRPr lang="en-GB" sz="1800" b="1" dirty="0">
              <a:effectLst/>
            </a:endParaRPr>
          </a:p>
          <a:p>
            <a:pPr>
              <a:lnSpc>
                <a:spcPct val="100000"/>
              </a:lnSpc>
              <a:spcBef>
                <a:spcPts val="0"/>
              </a:spcBef>
            </a:pPr>
            <a:r>
              <a:rPr lang="en-GB" sz="1400" kern="100" dirty="0">
                <a:ea typeface="Aptos" panose="020B0004020202020204" pitchFamily="34" charset="0"/>
                <a:cs typeface="Times New Roman" panose="02020603050405020304" pitchFamily="18" charset="0"/>
              </a:rPr>
              <a:t>Section 1: </a:t>
            </a:r>
            <a:r>
              <a:rPr lang="en-GB" sz="1400" dirty="0">
                <a:effectLst/>
                <a:ea typeface="Aptos" panose="020B0004020202020204" pitchFamily="34" charset="0"/>
                <a:cs typeface="Times New Roman" panose="02020603050405020304" pitchFamily="18" charset="0"/>
              </a:rPr>
              <a:t>How to Build an Inclusive Culture Inside the Organization </a:t>
            </a:r>
          </a:p>
          <a:p>
            <a:pPr>
              <a:lnSpc>
                <a:spcPct val="100000"/>
              </a:lnSpc>
              <a:spcBef>
                <a:spcPts val="0"/>
              </a:spcBef>
            </a:pPr>
            <a:r>
              <a:rPr lang="en-GB" sz="1400" kern="100" dirty="0">
                <a:ea typeface="Aptos" panose="020B0004020202020204" pitchFamily="34" charset="0"/>
                <a:cs typeface="Times New Roman" panose="02020603050405020304" pitchFamily="18" charset="0"/>
              </a:rPr>
              <a:t>Section 2: Which are the S</a:t>
            </a:r>
            <a:r>
              <a:rPr lang="en-GB" sz="1400" dirty="0">
                <a:effectLst/>
                <a:ea typeface="Aptos" panose="020B0004020202020204" pitchFamily="34" charset="0"/>
                <a:cs typeface="Times New Roman" panose="02020603050405020304" pitchFamily="18" charset="0"/>
              </a:rPr>
              <a:t>teps to Build Inclusion?</a:t>
            </a:r>
            <a:r>
              <a:rPr lang="en-GB" sz="1400" dirty="0">
                <a:effectLst/>
              </a:rPr>
              <a:t> </a:t>
            </a:r>
          </a:p>
          <a:p>
            <a:pPr>
              <a:lnSpc>
                <a:spcPct val="100000"/>
              </a:lnSpc>
              <a:spcBef>
                <a:spcPts val="0"/>
              </a:spcBef>
            </a:pPr>
            <a:r>
              <a:rPr lang="en-GB" sz="1400" kern="100" dirty="0">
                <a:ea typeface="Aptos" panose="020B0004020202020204" pitchFamily="34" charset="0"/>
                <a:cs typeface="Times New Roman" panose="02020603050405020304" pitchFamily="18" charset="0"/>
              </a:rPr>
              <a:t>Section 3: </a:t>
            </a:r>
            <a:r>
              <a:rPr lang="en-GB" sz="1400" dirty="0">
                <a:effectLst/>
                <a:ea typeface="Aptos" panose="020B0004020202020204" pitchFamily="34" charset="0"/>
                <a:cs typeface="Times New Roman" panose="02020603050405020304" pitchFamily="18" charset="0"/>
              </a:rPr>
              <a:t>How to </a:t>
            </a:r>
            <a:r>
              <a:rPr lang="en-GB" sz="1400" dirty="0">
                <a:ea typeface="Aptos" panose="020B0004020202020204" pitchFamily="34" charset="0"/>
                <a:cs typeface="Times New Roman" panose="02020603050405020304" pitchFamily="18" charset="0"/>
              </a:rPr>
              <a:t>C</a:t>
            </a:r>
            <a:r>
              <a:rPr lang="en-GB" sz="1400" dirty="0">
                <a:effectLst/>
                <a:ea typeface="Aptos" panose="020B0004020202020204" pitchFamily="34" charset="0"/>
                <a:cs typeface="Times New Roman" panose="02020603050405020304" pitchFamily="18" charset="0"/>
              </a:rPr>
              <a:t>reate and Spread a Culture of Belonging </a:t>
            </a:r>
            <a:endParaRPr lang="en-GB" sz="1400" dirty="0">
              <a:ea typeface="Aptos" panose="020B0004020202020204" pitchFamily="34" charset="0"/>
              <a:cs typeface="Times New Roman" panose="02020603050405020304" pitchFamily="18" charset="0"/>
            </a:endParaRPr>
          </a:p>
          <a:p>
            <a:pPr>
              <a:lnSpc>
                <a:spcPct val="100000"/>
              </a:lnSpc>
              <a:spcBef>
                <a:spcPts val="0"/>
              </a:spcBef>
            </a:pPr>
            <a:r>
              <a:rPr lang="en-GB" sz="1400" dirty="0">
                <a:cs typeface="Times New Roman" panose="02020603050405020304" pitchFamily="18" charset="0"/>
              </a:rPr>
              <a:t>Section 4: Take a Moment for self-reflection</a:t>
            </a:r>
            <a:endParaRPr lang="en-GB" sz="1400" dirty="0"/>
          </a:p>
          <a:p>
            <a:pPr marL="0" indent="0">
              <a:lnSpc>
                <a:spcPct val="100000"/>
              </a:lnSpc>
              <a:spcBef>
                <a:spcPts val="0"/>
              </a:spcBef>
              <a:buNone/>
            </a:pPr>
            <a:endParaRPr lang="en-GB" sz="1400" dirty="0"/>
          </a:p>
          <a:p>
            <a:pPr marL="0" indent="0">
              <a:buNone/>
            </a:pPr>
            <a:r>
              <a:rPr lang="en-GB" sz="1800" b="1" dirty="0"/>
              <a:t>Unit 2. </a:t>
            </a:r>
            <a:r>
              <a:rPr lang="en-US" sz="1800" b="1" dirty="0">
                <a:effectLst/>
                <a:ea typeface="Aptos" panose="020B0004020202020204" pitchFamily="34" charset="0"/>
                <a:cs typeface="Times New Roman" panose="02020603050405020304" pitchFamily="18" charset="0"/>
              </a:rPr>
              <a:t>Key Components of an Inclusive Communication Plan </a:t>
            </a:r>
            <a:endParaRPr lang="en-GB" sz="1800" b="1" dirty="0">
              <a:effectLst/>
            </a:endParaRPr>
          </a:p>
          <a:p>
            <a:pPr>
              <a:spcBef>
                <a:spcPts val="0"/>
              </a:spcBef>
            </a:pPr>
            <a:r>
              <a:rPr lang="en-GB" sz="1400" kern="100" dirty="0">
                <a:ea typeface="Aptos" panose="020B0004020202020204" pitchFamily="34" charset="0"/>
                <a:cs typeface="Times New Roman" panose="02020603050405020304" pitchFamily="18" charset="0"/>
              </a:rPr>
              <a:t>Section 1: </a:t>
            </a:r>
            <a:r>
              <a:rPr lang="en-GB" sz="1400" dirty="0">
                <a:effectLst/>
                <a:ea typeface="Aptos" panose="020B0004020202020204" pitchFamily="34" charset="0"/>
                <a:cs typeface="Times New Roman" panose="02020603050405020304" pitchFamily="18" charset="0"/>
              </a:rPr>
              <a:t>Principles of Inclusive Communication</a:t>
            </a:r>
            <a:r>
              <a:rPr lang="en-GB" sz="1400" dirty="0">
                <a:effectLst/>
              </a:rPr>
              <a:t> </a:t>
            </a:r>
            <a:endParaRPr lang="en-GB" sz="1400" kern="100" dirty="0">
              <a:ea typeface="Aptos" panose="020B0004020202020204" pitchFamily="34" charset="0"/>
              <a:cs typeface="Times New Roman" panose="02020603050405020304" pitchFamily="18" charset="0"/>
            </a:endParaRPr>
          </a:p>
          <a:p>
            <a:pPr>
              <a:lnSpc>
                <a:spcPct val="100000"/>
              </a:lnSpc>
              <a:spcBef>
                <a:spcPts val="0"/>
              </a:spcBef>
            </a:pPr>
            <a:r>
              <a:rPr lang="en-GB" sz="1400" kern="100" dirty="0">
                <a:ea typeface="Aptos" panose="020B0004020202020204" pitchFamily="34" charset="0"/>
                <a:cs typeface="Times New Roman" panose="02020603050405020304" pitchFamily="18" charset="0"/>
              </a:rPr>
              <a:t>Section 2: </a:t>
            </a:r>
            <a:r>
              <a:rPr lang="en-GB" sz="1400" dirty="0">
                <a:effectLst/>
                <a:ea typeface="Aptos" panose="020B0004020202020204" pitchFamily="34" charset="0"/>
                <a:cs typeface="Times New Roman" panose="02020603050405020304" pitchFamily="18" charset="0"/>
              </a:rPr>
              <a:t>Steps to Create an Inclusive Strategy</a:t>
            </a:r>
            <a:r>
              <a:rPr lang="en-GB" sz="1400" dirty="0">
                <a:effectLst/>
              </a:rPr>
              <a:t> </a:t>
            </a:r>
          </a:p>
          <a:p>
            <a:pPr>
              <a:lnSpc>
                <a:spcPct val="100000"/>
              </a:lnSpc>
              <a:spcBef>
                <a:spcPts val="0"/>
              </a:spcBef>
            </a:pPr>
            <a:r>
              <a:rPr lang="en-GB" sz="1400" kern="100" dirty="0">
                <a:ea typeface="Aptos" panose="020B0004020202020204" pitchFamily="34" charset="0"/>
                <a:cs typeface="Times New Roman" panose="02020603050405020304" pitchFamily="18" charset="0"/>
              </a:rPr>
              <a:t>Section 3: </a:t>
            </a:r>
            <a:r>
              <a:rPr lang="en-US" sz="1400" dirty="0">
                <a:effectLst/>
                <a:ea typeface="Aptos" panose="020B0004020202020204" pitchFamily="34" charset="0"/>
                <a:cs typeface="Times New Roman" panose="02020603050405020304" pitchFamily="18" charset="0"/>
              </a:rPr>
              <a:t>Monitoring processes and SMART Indicators</a:t>
            </a:r>
          </a:p>
          <a:p>
            <a:pPr marL="0" indent="0">
              <a:lnSpc>
                <a:spcPct val="100000"/>
              </a:lnSpc>
              <a:spcBef>
                <a:spcPts val="0"/>
              </a:spcBef>
              <a:buNone/>
            </a:pPr>
            <a:endParaRPr lang="en-GB" sz="1400" dirty="0"/>
          </a:p>
          <a:p>
            <a:pPr marL="0" indent="0">
              <a:buNone/>
            </a:pPr>
            <a:r>
              <a:rPr lang="en-GB" sz="1800" b="1" dirty="0"/>
              <a:t>Unit 3. </a:t>
            </a:r>
            <a:r>
              <a:rPr lang="en-GB" sz="1800" b="1" dirty="0">
                <a:cs typeface="Times New Roman" panose="02020603050405020304" pitchFamily="18" charset="0"/>
              </a:rPr>
              <a:t>Inclusive </a:t>
            </a:r>
            <a:r>
              <a:rPr lang="en-GB" sz="1800" b="1" dirty="0">
                <a:effectLst/>
                <a:ea typeface="Aptos" panose="020B0004020202020204" pitchFamily="34" charset="0"/>
                <a:cs typeface="Times New Roman" panose="02020603050405020304" pitchFamily="18" charset="0"/>
              </a:rPr>
              <a:t>Target Groups’ Engagement</a:t>
            </a:r>
            <a:endParaRPr lang="en-GB" sz="1800" b="1" dirty="0">
              <a:effectLst/>
            </a:endParaRPr>
          </a:p>
          <a:p>
            <a:pPr>
              <a:lnSpc>
                <a:spcPct val="100000"/>
              </a:lnSpc>
              <a:spcBef>
                <a:spcPts val="0"/>
              </a:spcBef>
            </a:pPr>
            <a:r>
              <a:rPr lang="en-GB" sz="1400" kern="100" dirty="0">
                <a:ea typeface="Aptos" panose="020B0004020202020204" pitchFamily="34" charset="0"/>
                <a:cs typeface="Times New Roman" panose="02020603050405020304" pitchFamily="18" charset="0"/>
              </a:rPr>
              <a:t>Section 1: </a:t>
            </a:r>
            <a:r>
              <a:rPr lang="en-GB" sz="1400" dirty="0">
                <a:effectLst/>
                <a:ea typeface="Aptos" panose="020B0004020202020204" pitchFamily="34" charset="0"/>
                <a:cs typeface="Times New Roman" panose="02020603050405020304" pitchFamily="18" charset="0"/>
              </a:rPr>
              <a:t>Understanding Target Groups</a:t>
            </a:r>
            <a:endParaRPr lang="en-GB" sz="1400" dirty="0">
              <a:ea typeface="Aptos" panose="020B0004020202020204" pitchFamily="34" charset="0"/>
              <a:cs typeface="Times New Roman" panose="02020603050405020304" pitchFamily="18" charset="0"/>
            </a:endParaRPr>
          </a:p>
          <a:p>
            <a:pPr>
              <a:lnSpc>
                <a:spcPct val="100000"/>
              </a:lnSpc>
              <a:spcBef>
                <a:spcPts val="0"/>
              </a:spcBef>
            </a:pPr>
            <a:r>
              <a:rPr lang="en-GB" sz="1400" kern="100" dirty="0">
                <a:ea typeface="Aptos" panose="020B0004020202020204" pitchFamily="34" charset="0"/>
                <a:cs typeface="Times New Roman" panose="02020603050405020304" pitchFamily="18" charset="0"/>
              </a:rPr>
              <a:t>Section 2: </a:t>
            </a:r>
            <a:r>
              <a:rPr lang="en-GB" sz="1400" dirty="0">
                <a:effectLst/>
                <a:ea typeface="Aptos" panose="020B0004020202020204" pitchFamily="34" charset="0"/>
                <a:cs typeface="Times New Roman" panose="02020603050405020304" pitchFamily="18" charset="0"/>
              </a:rPr>
              <a:t>Strategies for Inclusive Engagement</a:t>
            </a:r>
            <a:endParaRPr lang="en-GB" sz="1400" dirty="0">
              <a:ea typeface="Aptos" panose="020B0004020202020204" pitchFamily="34" charset="0"/>
              <a:cs typeface="Times New Roman" panose="02020603050405020304" pitchFamily="18" charset="0"/>
            </a:endParaRPr>
          </a:p>
          <a:p>
            <a:pPr>
              <a:lnSpc>
                <a:spcPct val="100000"/>
              </a:lnSpc>
              <a:spcBef>
                <a:spcPts val="0"/>
              </a:spcBef>
            </a:pPr>
            <a:r>
              <a:rPr lang="en-GB" sz="1400" kern="100" dirty="0">
                <a:ea typeface="Aptos" panose="020B0004020202020204" pitchFamily="34" charset="0"/>
                <a:cs typeface="Times New Roman" panose="02020603050405020304" pitchFamily="18" charset="0"/>
              </a:rPr>
              <a:t>Section 3: </a:t>
            </a:r>
            <a:r>
              <a:rPr lang="en-GB" sz="1400" dirty="0">
                <a:effectLst/>
                <a:ea typeface="Aptos" panose="020B0004020202020204" pitchFamily="34" charset="0"/>
                <a:cs typeface="Times New Roman" panose="02020603050405020304" pitchFamily="18" charset="0"/>
              </a:rPr>
              <a:t>Get into action</a:t>
            </a:r>
            <a:endParaRPr lang="en-GB" sz="1400" dirty="0"/>
          </a:p>
        </p:txBody>
      </p:sp>
    </p:spTree>
    <p:extLst>
      <p:ext uri="{BB962C8B-B14F-4D97-AF65-F5344CB8AC3E}">
        <p14:creationId xmlns:p14="http://schemas.microsoft.com/office/powerpoint/2010/main" val="1699155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696A4-3C7F-C40C-44F2-6332699581F6}"/>
            </a:ext>
          </a:extLst>
        </p:cNvPr>
        <p:cNvGrpSpPr/>
        <p:nvPr/>
      </p:nvGrpSpPr>
      <p:grpSpPr>
        <a:xfrm>
          <a:off x="0" y="0"/>
          <a:ext cx="0" cy="0"/>
          <a:chOff x="0" y="0"/>
          <a:chExt cx="0" cy="0"/>
        </a:xfrm>
      </p:grpSpPr>
      <p:sp>
        <p:nvSpPr>
          <p:cNvPr id="8" name="Título 1">
            <a:extLst>
              <a:ext uri="{FF2B5EF4-FFF2-40B4-BE49-F238E27FC236}">
                <a16:creationId xmlns:a16="http://schemas.microsoft.com/office/drawing/2014/main" id="{2C5A23A5-9A22-47AE-BB90-7D6892BC2629}"/>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effectLst/>
                <a:latin typeface="Aptos" panose="020B0004020202020204" pitchFamily="34" charset="0"/>
                <a:ea typeface="Aptos" panose="020B0004020202020204" pitchFamily="34" charset="0"/>
                <a:cs typeface="Times New Roman" panose="02020603050405020304" pitchFamily="18" charset="0"/>
              </a:rPr>
              <a:t>2.3 Monitoring processes </a:t>
            </a:r>
            <a:r>
              <a:rPr lang="en-GB" sz="2400" dirty="0">
                <a:latin typeface="Aptos" panose="020B0004020202020204" pitchFamily="34" charset="0"/>
                <a:ea typeface="Aptos" panose="020B0004020202020204" pitchFamily="34" charset="0"/>
                <a:cs typeface="Times New Roman" panose="02020603050405020304" pitchFamily="18" charset="0"/>
              </a:rPr>
              <a:t>and </a:t>
            </a:r>
            <a:r>
              <a:rPr lang="en-GB" sz="2400" dirty="0">
                <a:effectLst/>
                <a:latin typeface="Aptos" panose="020B0004020202020204" pitchFamily="34" charset="0"/>
                <a:ea typeface="Aptos" panose="020B0004020202020204" pitchFamily="34" charset="0"/>
                <a:cs typeface="Times New Roman" panose="02020603050405020304" pitchFamily="18" charset="0"/>
              </a:rPr>
              <a:t>SMART Indicators (3)</a:t>
            </a:r>
            <a:endParaRPr lang="en-GB" sz="2400" dirty="0">
              <a:effectLst/>
            </a:endParaRPr>
          </a:p>
          <a:p>
            <a:pPr>
              <a:lnSpc>
                <a:spcPct val="100000"/>
              </a:lnSpc>
            </a:pPr>
            <a:endParaRPr lang="en-GB" sz="2400" dirty="0"/>
          </a:p>
        </p:txBody>
      </p:sp>
      <p:sp>
        <p:nvSpPr>
          <p:cNvPr id="9" name="CasellaDiTesto 8">
            <a:extLst>
              <a:ext uri="{FF2B5EF4-FFF2-40B4-BE49-F238E27FC236}">
                <a16:creationId xmlns:a16="http://schemas.microsoft.com/office/drawing/2014/main" id="{7EB2875B-3179-482F-BE74-10B5BFE7F0F9}"/>
              </a:ext>
            </a:extLst>
          </p:cNvPr>
          <p:cNvSpPr txBox="1"/>
          <p:nvPr/>
        </p:nvSpPr>
        <p:spPr>
          <a:xfrm>
            <a:off x="838200" y="1437370"/>
            <a:ext cx="10902244" cy="6463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defTabSz="533400">
              <a:lnSpc>
                <a:spcPct val="90000"/>
              </a:lnSpc>
              <a:spcBef>
                <a:spcPct val="0"/>
              </a:spcBef>
              <a:spcAft>
                <a:spcPct val="35000"/>
              </a:spcAft>
              <a:buNone/>
            </a:pPr>
            <a:r>
              <a:rPr lang="en-GB" kern="1200" dirty="0">
                <a:solidFill>
                  <a:schemeClr val="tx1"/>
                </a:solidFill>
                <a:latin typeface="Aptos" panose="020B0004020202020204" pitchFamily="34" charset="0"/>
              </a:rPr>
              <a:t>Here below an example of a goal with the respective SMART Indicators and possible monitoring procedures.</a:t>
            </a:r>
            <a:endParaRPr lang="en-US" kern="1200" dirty="0">
              <a:solidFill>
                <a:schemeClr val="tx1"/>
              </a:solidFill>
              <a:latin typeface="Aptos" panose="020B0004020202020204" pitchFamily="34" charset="0"/>
            </a:endParaRPr>
          </a:p>
        </p:txBody>
      </p:sp>
      <p:graphicFrame>
        <p:nvGraphicFramePr>
          <p:cNvPr id="5" name="CasellaDiTesto 7">
            <a:extLst>
              <a:ext uri="{FF2B5EF4-FFF2-40B4-BE49-F238E27FC236}">
                <a16:creationId xmlns:a16="http://schemas.microsoft.com/office/drawing/2014/main" id="{2997160F-DBCF-4960-9A6B-B9E7B61ACBA9}"/>
              </a:ext>
            </a:extLst>
          </p:cNvPr>
          <p:cNvGraphicFramePr/>
          <p:nvPr>
            <p:extLst>
              <p:ext uri="{D42A27DB-BD31-4B8C-83A1-F6EECF244321}">
                <p14:modId xmlns:p14="http://schemas.microsoft.com/office/powerpoint/2010/main" val="304506650"/>
              </p:ext>
            </p:extLst>
          </p:nvPr>
        </p:nvGraphicFramePr>
        <p:xfrm>
          <a:off x="754116" y="2269911"/>
          <a:ext cx="10989734" cy="2862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1466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696A4-3C7F-C40C-44F2-6332699581F6}"/>
            </a:ext>
          </a:extLst>
        </p:cNvPr>
        <p:cNvGrpSpPr/>
        <p:nvPr/>
      </p:nvGrpSpPr>
      <p:grpSpPr>
        <a:xfrm>
          <a:off x="0" y="0"/>
          <a:ext cx="0" cy="0"/>
          <a:chOff x="0" y="0"/>
          <a:chExt cx="0" cy="0"/>
        </a:xfrm>
      </p:grpSpPr>
      <p:graphicFrame>
        <p:nvGraphicFramePr>
          <p:cNvPr id="7" name="CasellaDiTesto 7">
            <a:extLst>
              <a:ext uri="{FF2B5EF4-FFF2-40B4-BE49-F238E27FC236}">
                <a16:creationId xmlns:a16="http://schemas.microsoft.com/office/drawing/2014/main" id="{3DFF1431-3FFC-EA19-B166-81CB8E97ABE4}"/>
              </a:ext>
            </a:extLst>
          </p:cNvPr>
          <p:cNvGraphicFramePr/>
          <p:nvPr>
            <p:extLst>
              <p:ext uri="{D42A27DB-BD31-4B8C-83A1-F6EECF244321}">
                <p14:modId xmlns:p14="http://schemas.microsoft.com/office/powerpoint/2010/main" val="2546748102"/>
              </p:ext>
            </p:extLst>
          </p:nvPr>
        </p:nvGraphicFramePr>
        <p:xfrm>
          <a:off x="838200" y="2269911"/>
          <a:ext cx="10989734" cy="2862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ítulo 1">
            <a:extLst>
              <a:ext uri="{FF2B5EF4-FFF2-40B4-BE49-F238E27FC236}">
                <a16:creationId xmlns:a16="http://schemas.microsoft.com/office/drawing/2014/main" id="{2C5A23A5-9A22-47AE-BB90-7D6892BC2629}"/>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effectLst/>
                <a:latin typeface="Aptos" panose="020B0004020202020204" pitchFamily="34" charset="0"/>
                <a:ea typeface="Aptos" panose="020B0004020202020204" pitchFamily="34" charset="0"/>
                <a:cs typeface="Times New Roman" panose="02020603050405020304" pitchFamily="18" charset="0"/>
              </a:rPr>
              <a:t>2.3 Monitoring processes and SMART Indicators (4)</a:t>
            </a:r>
            <a:endParaRPr lang="en-GB" sz="2400" dirty="0">
              <a:effectLst/>
            </a:endParaRPr>
          </a:p>
          <a:p>
            <a:pPr>
              <a:lnSpc>
                <a:spcPct val="100000"/>
              </a:lnSpc>
            </a:pPr>
            <a:endParaRPr lang="en-GB" sz="2400" dirty="0"/>
          </a:p>
        </p:txBody>
      </p:sp>
      <p:sp>
        <p:nvSpPr>
          <p:cNvPr id="9" name="CasellaDiTesto 8">
            <a:extLst>
              <a:ext uri="{FF2B5EF4-FFF2-40B4-BE49-F238E27FC236}">
                <a16:creationId xmlns:a16="http://schemas.microsoft.com/office/drawing/2014/main" id="{7EB2875B-3179-482F-BE74-10B5BFE7F0F9}"/>
              </a:ext>
            </a:extLst>
          </p:cNvPr>
          <p:cNvSpPr txBox="1"/>
          <p:nvPr/>
        </p:nvSpPr>
        <p:spPr>
          <a:xfrm>
            <a:off x="838200" y="1437370"/>
            <a:ext cx="10902244" cy="6463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marL="0" lvl="0" indent="0" defTabSz="533400">
              <a:lnSpc>
                <a:spcPct val="90000"/>
              </a:lnSpc>
              <a:spcBef>
                <a:spcPct val="0"/>
              </a:spcBef>
              <a:spcAft>
                <a:spcPct val="35000"/>
              </a:spcAft>
              <a:buNone/>
            </a:pPr>
            <a:r>
              <a:rPr lang="en-GB" kern="1200" dirty="0">
                <a:solidFill>
                  <a:schemeClr val="tx1"/>
                </a:solidFill>
                <a:latin typeface="Aptos" panose="020B0004020202020204" pitchFamily="34" charset="0"/>
              </a:rPr>
              <a:t>Here below an example of a goal with the respective SMART Indicators and possible monitoring procedures.</a:t>
            </a:r>
            <a:endParaRPr lang="en-US" kern="1200" dirty="0">
              <a:solidFill>
                <a:schemeClr val="tx1"/>
              </a:solidFill>
              <a:latin typeface="Aptos" panose="020B0004020202020204" pitchFamily="34" charset="0"/>
            </a:endParaRPr>
          </a:p>
        </p:txBody>
      </p:sp>
    </p:spTree>
    <p:extLst>
      <p:ext uri="{BB962C8B-B14F-4D97-AF65-F5344CB8AC3E}">
        <p14:creationId xmlns:p14="http://schemas.microsoft.com/office/powerpoint/2010/main" val="3947605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51A19D4-AD76-40C0-B11A-DC30F04F5940}"/>
              </a:ext>
            </a:extLst>
          </p:cNvPr>
          <p:cNvSpPr/>
          <p:nvPr/>
        </p:nvSpPr>
        <p:spPr>
          <a:xfrm>
            <a:off x="283779" y="2049519"/>
            <a:ext cx="11908221" cy="26170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800" b="1" dirty="0"/>
          </a:p>
        </p:txBody>
      </p:sp>
      <p:sp>
        <p:nvSpPr>
          <p:cNvPr id="7" name="CasellaDiTesto 6">
            <a:extLst>
              <a:ext uri="{FF2B5EF4-FFF2-40B4-BE49-F238E27FC236}">
                <a16:creationId xmlns:a16="http://schemas.microsoft.com/office/drawing/2014/main" id="{58F7E387-7239-434A-B6F3-6A4266FDDFC4}"/>
              </a:ext>
            </a:extLst>
          </p:cNvPr>
          <p:cNvSpPr txBox="1"/>
          <p:nvPr/>
        </p:nvSpPr>
        <p:spPr>
          <a:xfrm>
            <a:off x="2774731" y="2691816"/>
            <a:ext cx="7115503" cy="135421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n-ea"/>
                <a:cs typeface="+mn-cs"/>
              </a:rPr>
              <a:t>Unit 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chemeClr val="bg1"/>
                </a:solidFill>
                <a:effectLst>
                  <a:outerShdw blurRad="38100" dist="38100" dir="2700000" algn="tl">
                    <a:srgbClr val="000000">
                      <a:alpha val="43137"/>
                    </a:srgbClr>
                  </a:outerShdw>
                </a:effectLst>
                <a:latin typeface="+mj-lt"/>
                <a:ea typeface="Aptos" panose="020B0004020202020204" pitchFamily="34" charset="0"/>
                <a:cs typeface="Times New Roman" panose="02020603050405020304" pitchFamily="18" charset="0"/>
              </a:rPr>
              <a:t>Inclusive Target Groups’ Engagement</a:t>
            </a:r>
            <a:endParaRPr lang="it-IT" sz="2400" dirty="0">
              <a:solidFill>
                <a:schemeClr val="bg1"/>
              </a:solidFill>
              <a:effectLst>
                <a:outerShdw blurRad="38100" dist="38100" dir="2700000" algn="tl">
                  <a:srgbClr val="000000">
                    <a:alpha val="43137"/>
                  </a:srgbClr>
                </a:outerShdw>
              </a:effectLst>
              <a:latin typeface="+mj-lt"/>
            </a:endParaRPr>
          </a:p>
        </p:txBody>
      </p:sp>
      <p:pic>
        <p:nvPicPr>
          <p:cNvPr id="5" name="Imagen 22" descr="Imagen que contiene reloj, computadora, cuarto&#10;&#10;Descripción generada automáticamente">
            <a:extLst>
              <a:ext uri="{FF2B5EF4-FFF2-40B4-BE49-F238E27FC236}">
                <a16:creationId xmlns:a16="http://schemas.microsoft.com/office/drawing/2014/main" id="{1B7BD6D9-5DED-4E41-AABE-6B1C945A9F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6531" y="459114"/>
            <a:ext cx="2463800" cy="2232702"/>
          </a:xfrm>
          <a:prstGeom prst="rect">
            <a:avLst/>
          </a:prstGeom>
        </p:spPr>
      </p:pic>
    </p:spTree>
    <p:extLst>
      <p:ext uri="{BB962C8B-B14F-4D97-AF65-F5344CB8AC3E}">
        <p14:creationId xmlns:p14="http://schemas.microsoft.com/office/powerpoint/2010/main" val="3355393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40EC4A-DD5A-8679-C1F4-4DA6819EA579}"/>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latin typeface="Aptos" panose="020B0004020202020204" pitchFamily="34" charset="0"/>
                <a:ea typeface="Aptos" panose="020B0004020202020204" pitchFamily="34" charset="0"/>
                <a:cs typeface="Times New Roman" panose="02020603050405020304" pitchFamily="18" charset="0"/>
              </a:rPr>
              <a:t>3</a:t>
            </a:r>
            <a:r>
              <a:rPr lang="en-GB" sz="2400" dirty="0">
                <a:effectLst/>
                <a:latin typeface="Aptos" panose="020B0004020202020204" pitchFamily="34" charset="0"/>
                <a:ea typeface="Aptos" panose="020B0004020202020204" pitchFamily="34" charset="0"/>
                <a:cs typeface="Times New Roman" panose="02020603050405020304" pitchFamily="18" charset="0"/>
              </a:rPr>
              <a:t>.1 Understanding Target Groups </a:t>
            </a:r>
            <a:endParaRPr lang="en-GB" sz="2400" dirty="0">
              <a:effectLst/>
            </a:endParaRPr>
          </a:p>
          <a:p>
            <a:pPr>
              <a:lnSpc>
                <a:spcPct val="100000"/>
              </a:lnSpc>
            </a:pPr>
            <a:endParaRPr lang="en-GB" sz="2400" dirty="0"/>
          </a:p>
        </p:txBody>
      </p:sp>
      <p:sp>
        <p:nvSpPr>
          <p:cNvPr id="4" name="CasellaDiTesto 3">
            <a:extLst>
              <a:ext uri="{FF2B5EF4-FFF2-40B4-BE49-F238E27FC236}">
                <a16:creationId xmlns:a16="http://schemas.microsoft.com/office/drawing/2014/main" id="{784D3D65-A56F-AADD-CE10-BB39BE4E629C}"/>
              </a:ext>
            </a:extLst>
          </p:cNvPr>
          <p:cNvSpPr txBox="1"/>
          <p:nvPr/>
        </p:nvSpPr>
        <p:spPr>
          <a:xfrm>
            <a:off x="767260" y="1307451"/>
            <a:ext cx="11737848" cy="369332"/>
          </a:xfrm>
          <a:prstGeom prst="rect">
            <a:avLst/>
          </a:prstGeom>
          <a:noFill/>
        </p:spPr>
        <p:txBody>
          <a:bodyPr wrap="square">
            <a:spAutoFit/>
          </a:bodyPr>
          <a:lstStyle/>
          <a:p>
            <a:r>
              <a:rPr lang="en-GB" sz="1800" dirty="0">
                <a:effectLst/>
                <a:latin typeface="Aptos" panose="020B0004020202020204" pitchFamily="34" charset="0"/>
                <a:ea typeface="Aptos" panose="020B0004020202020204" pitchFamily="34" charset="0"/>
                <a:cs typeface="Times New Roman" panose="02020603050405020304" pitchFamily="18" charset="0"/>
              </a:rPr>
              <a:t>Engaging your target audience starts with </a:t>
            </a:r>
            <a:r>
              <a:rPr lang="en-GB" sz="18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truly understanding who they are</a:t>
            </a:r>
            <a:r>
              <a:rPr lang="en-GB" sz="1800" dirty="0">
                <a:effectLst/>
                <a:latin typeface="Aptos" panose="020B0004020202020204" pitchFamily="34" charset="0"/>
                <a:ea typeface="Aptos" panose="020B0004020202020204" pitchFamily="34" charset="0"/>
                <a:cs typeface="Times New Roman" panose="02020603050405020304" pitchFamily="18" charset="0"/>
              </a:rPr>
              <a:t>, by focusing on specific groups and needs.</a:t>
            </a:r>
            <a:endParaRPr lang="it-IT" dirty="0"/>
          </a:p>
        </p:txBody>
      </p:sp>
      <p:sp>
        <p:nvSpPr>
          <p:cNvPr id="6" name="CasellaDiTesto 5">
            <a:extLst>
              <a:ext uri="{FF2B5EF4-FFF2-40B4-BE49-F238E27FC236}">
                <a16:creationId xmlns:a16="http://schemas.microsoft.com/office/drawing/2014/main" id="{A17CAB07-6FE6-CA7B-5671-352CA832DF0B}"/>
              </a:ext>
            </a:extLst>
          </p:cNvPr>
          <p:cNvSpPr txBox="1"/>
          <p:nvPr/>
        </p:nvSpPr>
        <p:spPr>
          <a:xfrm>
            <a:off x="838200" y="1911852"/>
            <a:ext cx="10299192" cy="923330"/>
          </a:xfrm>
          <a:prstGeom prst="rect">
            <a:avLst/>
          </a:prstGeom>
          <a:noFill/>
        </p:spPr>
        <p:txBody>
          <a:bodyPr wrap="square">
            <a:spAutoFit/>
          </a:bodyPr>
          <a:lstStyle/>
          <a:p>
            <a:r>
              <a:rPr lang="en-GB" sz="18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Elements of identity </a:t>
            </a:r>
            <a:r>
              <a:rPr lang="en-GB" sz="1800" dirty="0">
                <a:effectLst/>
                <a:latin typeface="Aptos" panose="020B0004020202020204" pitchFamily="34" charset="0"/>
                <a:ea typeface="Aptos" panose="020B0004020202020204" pitchFamily="34" charset="0"/>
                <a:cs typeface="Times New Roman" panose="02020603050405020304" pitchFamily="18" charset="0"/>
              </a:rPr>
              <a:t>can be complex: some are visible, like physical appearance or age, while others, such as socioeconomic status or personal trauma, are less obvious. Recognising these nuances helps you avoid common pitfalls, like unintentionally excluding certain groups. </a:t>
            </a:r>
            <a:endParaRPr lang="it-IT" dirty="0"/>
          </a:p>
        </p:txBody>
      </p:sp>
      <p:graphicFrame>
        <p:nvGraphicFramePr>
          <p:cNvPr id="13" name="CasellaDiTesto 7">
            <a:extLst>
              <a:ext uri="{FF2B5EF4-FFF2-40B4-BE49-F238E27FC236}">
                <a16:creationId xmlns:a16="http://schemas.microsoft.com/office/drawing/2014/main" id="{2BA18671-7623-4DA6-5C5C-478E4823292E}"/>
              </a:ext>
            </a:extLst>
          </p:cNvPr>
          <p:cNvGraphicFramePr/>
          <p:nvPr>
            <p:extLst>
              <p:ext uri="{D42A27DB-BD31-4B8C-83A1-F6EECF244321}">
                <p14:modId xmlns:p14="http://schemas.microsoft.com/office/powerpoint/2010/main" val="2612150179"/>
              </p:ext>
            </p:extLst>
          </p:nvPr>
        </p:nvGraphicFramePr>
        <p:xfrm>
          <a:off x="767260" y="3151020"/>
          <a:ext cx="10836058" cy="2308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5305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3FB628-1A78-8DA1-FF99-F6D5DB18C1A8}"/>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latin typeface="Aptos" panose="020B0004020202020204" pitchFamily="34" charset="0"/>
                <a:ea typeface="Aptos" panose="020B0004020202020204" pitchFamily="34" charset="0"/>
                <a:cs typeface="Times New Roman" panose="02020603050405020304" pitchFamily="18" charset="0"/>
              </a:rPr>
              <a:t>3</a:t>
            </a:r>
            <a:r>
              <a:rPr lang="en-GB" sz="2400" dirty="0">
                <a:effectLst/>
                <a:latin typeface="Aptos" panose="020B0004020202020204" pitchFamily="34" charset="0"/>
                <a:ea typeface="Aptos" panose="020B0004020202020204" pitchFamily="34" charset="0"/>
                <a:cs typeface="Times New Roman" panose="02020603050405020304" pitchFamily="18" charset="0"/>
              </a:rPr>
              <a:t>.2 Strategies for Inclusive Engagement</a:t>
            </a:r>
          </a:p>
        </p:txBody>
      </p:sp>
      <p:sp>
        <p:nvSpPr>
          <p:cNvPr id="9" name="CasellaDiTesto 8">
            <a:extLst>
              <a:ext uri="{FF2B5EF4-FFF2-40B4-BE49-F238E27FC236}">
                <a16:creationId xmlns:a16="http://schemas.microsoft.com/office/drawing/2014/main" id="{0FC0669D-14D7-E1FE-BA3E-1A513B2ED524}"/>
              </a:ext>
            </a:extLst>
          </p:cNvPr>
          <p:cNvSpPr txBox="1"/>
          <p:nvPr/>
        </p:nvSpPr>
        <p:spPr>
          <a:xfrm>
            <a:off x="8823087" y="2136338"/>
            <a:ext cx="3089033" cy="2585323"/>
          </a:xfrm>
          <a:prstGeom prst="rect">
            <a:avLst/>
          </a:prstGeom>
          <a:noFill/>
        </p:spPr>
        <p:txBody>
          <a:bodyPr wrap="square">
            <a:spAutoFit/>
          </a:bodyPr>
          <a:lstStyle/>
          <a:p>
            <a:pPr algn="ctr"/>
            <a:r>
              <a:rPr lang="en-GB" sz="1800" kern="100" dirty="0">
                <a:effectLst/>
                <a:latin typeface="Aptos" panose="020B0004020202020204" pitchFamily="34" charset="0"/>
                <a:ea typeface="Aptos" panose="020B0004020202020204" pitchFamily="34" charset="0"/>
                <a:cs typeface="Times New Roman" panose="02020603050405020304" pitchFamily="18" charset="0"/>
              </a:rPr>
              <a:t>By taking the time to </a:t>
            </a:r>
            <a:r>
              <a:rPr lang="en-GB"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understand your target groups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and </a:t>
            </a:r>
            <a:r>
              <a:rPr lang="en-GB"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adopting tailored engagement strategies</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you can create meaningful connections and foster an inclusive environment where everyone feels represented and valued.</a:t>
            </a: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0" name="Esagono orizzontale 9">
            <a:extLst>
              <a:ext uri="{FF2B5EF4-FFF2-40B4-BE49-F238E27FC236}">
                <a16:creationId xmlns:a16="http://schemas.microsoft.com/office/drawing/2014/main" id="{B20ABA4B-DBCC-F334-414F-44D66EFA3A1B}"/>
              </a:ext>
            </a:extLst>
          </p:cNvPr>
          <p:cNvSpPr/>
          <p:nvPr/>
        </p:nvSpPr>
        <p:spPr>
          <a:xfrm>
            <a:off x="1491126" y="1542941"/>
            <a:ext cx="3483748" cy="2015998"/>
          </a:xfrm>
          <a:prstGeom prst="hexagon">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kern="100" dirty="0">
                <a:effectLst/>
                <a:latin typeface="Aptos" panose="020B0004020202020204" pitchFamily="34" charset="0"/>
                <a:ea typeface="Aptos" panose="020B0004020202020204" pitchFamily="34" charset="0"/>
                <a:cs typeface="Times New Roman" panose="02020603050405020304" pitchFamily="18" charset="0"/>
              </a:rPr>
              <a:t>Start by adapting your communication channels (e. g., social media campaigns, community meetings) to suit their preferences and needs. </a:t>
            </a:r>
            <a:r>
              <a:rPr lang="en-GB" sz="1200" kern="100" dirty="0">
                <a:latin typeface="Aptos" panose="020B0004020202020204" pitchFamily="34" charset="0"/>
                <a:ea typeface="Aptos" panose="020B0004020202020204" pitchFamily="34" charset="0"/>
                <a:cs typeface="Times New Roman" panose="02020603050405020304" pitchFamily="18" charset="0"/>
              </a:rPr>
              <a:t>T</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hey must be accessible</a:t>
            </a:r>
            <a:r>
              <a:rPr lang="en-GB" sz="1200" kern="100" dirty="0">
                <a:latin typeface="Aptos" panose="020B0004020202020204" pitchFamily="34" charset="0"/>
                <a:ea typeface="Aptos" panose="020B0004020202020204" pitchFamily="34" charset="0"/>
                <a:cs typeface="Times New Roman" panose="02020603050405020304" pitchFamily="18" charset="0"/>
              </a:rPr>
              <a:t>, so </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add subtitles, offer translations and ensure the content is culturally sensitive.  </a:t>
            </a:r>
          </a:p>
        </p:txBody>
      </p:sp>
      <p:sp>
        <p:nvSpPr>
          <p:cNvPr id="11" name="Esagono orizzontale 10">
            <a:extLst>
              <a:ext uri="{FF2B5EF4-FFF2-40B4-BE49-F238E27FC236}">
                <a16:creationId xmlns:a16="http://schemas.microsoft.com/office/drawing/2014/main" id="{8A6BA56F-8217-792C-20B2-7BA1A159B644}"/>
              </a:ext>
            </a:extLst>
          </p:cNvPr>
          <p:cNvSpPr/>
          <p:nvPr/>
        </p:nvSpPr>
        <p:spPr>
          <a:xfrm>
            <a:off x="5137404" y="1542941"/>
            <a:ext cx="3419856" cy="2015998"/>
          </a:xfrm>
          <a:prstGeom prst="hexagon">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kern="100" dirty="0">
                <a:effectLst/>
                <a:latin typeface="Aptos" panose="020B0004020202020204" pitchFamily="34" charset="0"/>
                <a:ea typeface="Aptos" panose="020B0004020202020204" pitchFamily="34" charset="0"/>
                <a:cs typeface="Times New Roman" panose="02020603050405020304" pitchFamily="18" charset="0"/>
              </a:rPr>
              <a:t>Relatability is another key element. Sharing success stories of individuals from similar backgrounds can inspire others to participate and connect with your initiatives</a:t>
            </a:r>
            <a:r>
              <a:rPr lang="en-GB" sz="1200" kern="100" dirty="0">
                <a:latin typeface="Aptos" panose="020B0004020202020204" pitchFamily="34" charset="0"/>
                <a:ea typeface="Aptos" panose="020B0004020202020204" pitchFamily="34" charset="0"/>
                <a:cs typeface="Times New Roman" panose="02020603050405020304" pitchFamily="18" charset="0"/>
              </a:rPr>
              <a:t> and can </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also build trust within the community.  </a:t>
            </a:r>
          </a:p>
        </p:txBody>
      </p:sp>
      <p:sp>
        <p:nvSpPr>
          <p:cNvPr id="12" name="Esagono orizzontale 11">
            <a:extLst>
              <a:ext uri="{FF2B5EF4-FFF2-40B4-BE49-F238E27FC236}">
                <a16:creationId xmlns:a16="http://schemas.microsoft.com/office/drawing/2014/main" id="{5ED926F9-35B2-EC32-ED10-E326EFAF4AED}"/>
              </a:ext>
            </a:extLst>
          </p:cNvPr>
          <p:cNvSpPr/>
          <p:nvPr/>
        </p:nvSpPr>
        <p:spPr>
          <a:xfrm>
            <a:off x="1523072" y="3695078"/>
            <a:ext cx="3419856" cy="2119252"/>
          </a:xfrm>
          <a:prstGeom prst="hexagon">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kern="100" dirty="0">
                <a:effectLst/>
                <a:latin typeface="Aptos" panose="020B0004020202020204" pitchFamily="34" charset="0"/>
                <a:ea typeface="Aptos" panose="020B0004020202020204" pitchFamily="34" charset="0"/>
                <a:cs typeface="Times New Roman" panose="02020603050405020304" pitchFamily="18" charset="0"/>
              </a:rPr>
              <a:t>When crafting your messages, ensure they address the specific needs of marginalised groups. Information should be clear, actionable and inclusive with sensitivity to language and cultural diversity.</a:t>
            </a:r>
          </a:p>
        </p:txBody>
      </p:sp>
      <p:sp>
        <p:nvSpPr>
          <p:cNvPr id="13" name="Esagono orizzontale 12">
            <a:extLst>
              <a:ext uri="{FF2B5EF4-FFF2-40B4-BE49-F238E27FC236}">
                <a16:creationId xmlns:a16="http://schemas.microsoft.com/office/drawing/2014/main" id="{574D9DDE-159D-A0C4-FC9C-7DC3E0D8A43C}"/>
              </a:ext>
            </a:extLst>
          </p:cNvPr>
          <p:cNvSpPr/>
          <p:nvPr/>
        </p:nvSpPr>
        <p:spPr>
          <a:xfrm>
            <a:off x="5208755" y="3774285"/>
            <a:ext cx="3419856" cy="2015997"/>
          </a:xfrm>
          <a:prstGeom prst="hexagon">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kern="100" dirty="0">
                <a:latin typeface="Aptos" panose="020B0004020202020204" pitchFamily="34" charset="0"/>
                <a:ea typeface="Aptos" panose="020B0004020202020204" pitchFamily="34" charset="0"/>
                <a:cs typeface="Times New Roman" panose="02020603050405020304" pitchFamily="18" charset="0"/>
              </a:rPr>
              <a:t>I</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t is vital to maintain an ongoing dialogue with your audience. Regularly gather feedback and use it to refine your approach</a:t>
            </a:r>
            <a:r>
              <a:rPr lang="en-GB" sz="1200" kern="100" dirty="0">
                <a:latin typeface="Aptos" panose="020B0004020202020204" pitchFamily="34" charset="0"/>
                <a:ea typeface="Aptos" panose="020B0004020202020204" pitchFamily="34" charset="0"/>
                <a:cs typeface="Times New Roman" panose="02020603050405020304" pitchFamily="18" charset="0"/>
              </a:rPr>
              <a:t> will </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help improve your strategy but also show your commitment to inclusivity.  </a:t>
            </a:r>
            <a:endParaRPr lang="it-IT"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5" name="CasellaDiTesto 14">
            <a:extLst>
              <a:ext uri="{FF2B5EF4-FFF2-40B4-BE49-F238E27FC236}">
                <a16:creationId xmlns:a16="http://schemas.microsoft.com/office/drawing/2014/main" id="{8EFA0997-2DB6-EB5E-6E12-062B62CEBD70}"/>
              </a:ext>
            </a:extLst>
          </p:cNvPr>
          <p:cNvSpPr txBox="1"/>
          <p:nvPr/>
        </p:nvSpPr>
        <p:spPr>
          <a:xfrm>
            <a:off x="838200" y="1043670"/>
            <a:ext cx="8598408" cy="369332"/>
          </a:xfrm>
          <a:prstGeom prst="rect">
            <a:avLst/>
          </a:prstGeom>
          <a:noFill/>
        </p:spPr>
        <p:txBody>
          <a:bodyPr wrap="square">
            <a:spAutoFit/>
          </a:bodyPr>
          <a:lstStyle/>
          <a:p>
            <a:r>
              <a:rPr lang="en-GB" sz="1800" dirty="0">
                <a:effectLst/>
                <a:latin typeface="Aptos" panose="020B0004020202020204" pitchFamily="34" charset="0"/>
                <a:ea typeface="Aptos" panose="020B0004020202020204" pitchFamily="34" charset="0"/>
                <a:cs typeface="Times New Roman" panose="02020603050405020304" pitchFamily="18" charset="0"/>
              </a:rPr>
              <a:t>Once you understand your audience, the next step is to </a:t>
            </a:r>
            <a:r>
              <a:rPr lang="en-GB" sz="18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engage</a:t>
            </a:r>
            <a:r>
              <a:rPr lang="en-GB" sz="1800" dirty="0">
                <a:effectLst/>
                <a:latin typeface="Aptos" panose="020B0004020202020204" pitchFamily="34" charset="0"/>
                <a:ea typeface="Aptos" panose="020B0004020202020204" pitchFamily="34" charset="0"/>
                <a:cs typeface="Times New Roman" panose="02020603050405020304" pitchFamily="18" charset="0"/>
              </a:rPr>
              <a:t> them effectively. </a:t>
            </a:r>
            <a:endParaRPr lang="it-IT" dirty="0"/>
          </a:p>
        </p:txBody>
      </p:sp>
    </p:spTree>
    <p:extLst>
      <p:ext uri="{BB962C8B-B14F-4D97-AF65-F5344CB8AC3E}">
        <p14:creationId xmlns:p14="http://schemas.microsoft.com/office/powerpoint/2010/main" val="2280599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5AC92B-73D3-1733-E1B9-EFC09B8EA1BD}"/>
              </a:ext>
            </a:extLst>
          </p:cNvPr>
          <p:cNvSpPr txBox="1">
            <a:spLocks/>
          </p:cNvSpPr>
          <p:nvPr/>
        </p:nvSpPr>
        <p:spPr>
          <a:xfrm>
            <a:off x="838200" y="397339"/>
            <a:ext cx="8379372" cy="56961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latin typeface="Aptos" panose="020B0004020202020204" pitchFamily="34" charset="0"/>
                <a:ea typeface="Aptos" panose="020B0004020202020204" pitchFamily="34" charset="0"/>
                <a:cs typeface="Times New Roman" panose="02020603050405020304" pitchFamily="18" charset="0"/>
              </a:rPr>
              <a:t>3</a:t>
            </a:r>
            <a:r>
              <a:rPr lang="en-GB" sz="2400" dirty="0">
                <a:effectLst/>
                <a:latin typeface="Aptos" panose="020B0004020202020204" pitchFamily="34" charset="0"/>
                <a:ea typeface="Aptos" panose="020B0004020202020204" pitchFamily="34" charset="0"/>
                <a:cs typeface="Times New Roman" panose="02020603050405020304" pitchFamily="18" charset="0"/>
              </a:rPr>
              <a:t>.3 </a:t>
            </a:r>
            <a:r>
              <a:rPr lang="en-GB" sz="2400" b="1" dirty="0">
                <a:effectLst/>
                <a:ea typeface="Aptos" panose="020B0004020202020204" pitchFamily="34" charset="0"/>
                <a:cs typeface="Times New Roman" panose="02020603050405020304" pitchFamily="18" charset="0"/>
              </a:rPr>
              <a:t>Get into action (1)</a:t>
            </a:r>
            <a:endParaRPr lang="en-GB" sz="2400" b="1" dirty="0">
              <a:effectLst/>
            </a:endParaRPr>
          </a:p>
        </p:txBody>
      </p:sp>
      <p:sp>
        <p:nvSpPr>
          <p:cNvPr id="5" name="CasellaDiTesto 4">
            <a:extLst>
              <a:ext uri="{FF2B5EF4-FFF2-40B4-BE49-F238E27FC236}">
                <a16:creationId xmlns:a16="http://schemas.microsoft.com/office/drawing/2014/main" id="{7E793B27-1B41-408E-A78A-3B8F46275162}"/>
              </a:ext>
            </a:extLst>
          </p:cNvPr>
          <p:cNvSpPr txBox="1"/>
          <p:nvPr/>
        </p:nvSpPr>
        <p:spPr>
          <a:xfrm>
            <a:off x="399788" y="1409429"/>
            <a:ext cx="11266031" cy="923330"/>
          </a:xfrm>
          <a:prstGeom prst="rect">
            <a:avLst/>
          </a:prstGeom>
          <a:noFill/>
        </p:spPr>
        <p:txBody>
          <a:bodyPr wrap="square">
            <a:spAutoFit/>
          </a:bodyPr>
          <a:lstStyle/>
          <a:p>
            <a:pPr algn="ctr"/>
            <a:r>
              <a:rPr lang="en-GB" sz="1800" kern="100" dirty="0">
                <a:effectLst/>
                <a:latin typeface="Aptos" panose="020B0004020202020204" pitchFamily="34" charset="0"/>
                <a:ea typeface="Aptos" panose="020B0004020202020204" pitchFamily="34" charset="0"/>
                <a:cs typeface="Times New Roman" panose="02020603050405020304" pitchFamily="18" charset="0"/>
              </a:rPr>
              <a:t>Your organisation has received funding to organise a year-long community project aimed at fostering collaboration between different cultural groups. The goal is to ensure active participation from underrepresented communities and to measure progress effectively.</a:t>
            </a: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6" name="CasellaDiTesto 6">
            <a:extLst>
              <a:ext uri="{FF2B5EF4-FFF2-40B4-BE49-F238E27FC236}">
                <a16:creationId xmlns:a16="http://schemas.microsoft.com/office/drawing/2014/main" id="{6A60ABAF-0C68-437C-9023-C404318CB43A}"/>
              </a:ext>
            </a:extLst>
          </p:cNvPr>
          <p:cNvGraphicFramePr/>
          <p:nvPr>
            <p:extLst>
              <p:ext uri="{D42A27DB-BD31-4B8C-83A1-F6EECF244321}">
                <p14:modId xmlns:p14="http://schemas.microsoft.com/office/powerpoint/2010/main" val="3216900212"/>
              </p:ext>
            </p:extLst>
          </p:nvPr>
        </p:nvGraphicFramePr>
        <p:xfrm>
          <a:off x="399789" y="2569674"/>
          <a:ext cx="11600145" cy="3139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26114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5AC92B-73D3-1733-E1B9-EFC09B8EA1BD}"/>
              </a:ext>
            </a:extLst>
          </p:cNvPr>
          <p:cNvSpPr txBox="1">
            <a:spLocks/>
          </p:cNvSpPr>
          <p:nvPr/>
        </p:nvSpPr>
        <p:spPr>
          <a:xfrm>
            <a:off x="838200" y="397339"/>
            <a:ext cx="8379372" cy="56961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dirty="0">
                <a:latin typeface="Aptos" panose="020B0004020202020204" pitchFamily="34" charset="0"/>
                <a:ea typeface="Aptos" panose="020B0004020202020204" pitchFamily="34" charset="0"/>
                <a:cs typeface="Times New Roman" panose="02020603050405020304" pitchFamily="18" charset="0"/>
              </a:rPr>
              <a:t>3</a:t>
            </a:r>
            <a:r>
              <a:rPr lang="en-GB" sz="2400" dirty="0">
                <a:effectLst/>
                <a:latin typeface="Aptos" panose="020B0004020202020204" pitchFamily="34" charset="0"/>
                <a:ea typeface="Aptos" panose="020B0004020202020204" pitchFamily="34" charset="0"/>
                <a:cs typeface="Times New Roman" panose="02020603050405020304" pitchFamily="18" charset="0"/>
              </a:rPr>
              <a:t>.3 </a:t>
            </a:r>
            <a:r>
              <a:rPr lang="en-GB" sz="2400" b="1" dirty="0">
                <a:effectLst/>
                <a:ea typeface="Aptos" panose="020B0004020202020204" pitchFamily="34" charset="0"/>
                <a:cs typeface="Times New Roman" panose="02020603050405020304" pitchFamily="18" charset="0"/>
              </a:rPr>
              <a:t>Get into action (2)</a:t>
            </a:r>
            <a:endParaRPr lang="en-GB" sz="2400" b="1" dirty="0">
              <a:effectLst/>
            </a:endParaRPr>
          </a:p>
        </p:txBody>
      </p:sp>
      <p:sp>
        <p:nvSpPr>
          <p:cNvPr id="7" name="CasellaDiTesto 6">
            <a:extLst>
              <a:ext uri="{FF2B5EF4-FFF2-40B4-BE49-F238E27FC236}">
                <a16:creationId xmlns:a16="http://schemas.microsoft.com/office/drawing/2014/main" id="{9B45B69A-73A0-4F68-90F0-9EE87B93A30D}"/>
              </a:ext>
            </a:extLst>
          </p:cNvPr>
          <p:cNvSpPr txBox="1"/>
          <p:nvPr/>
        </p:nvSpPr>
        <p:spPr>
          <a:xfrm>
            <a:off x="399789" y="1043670"/>
            <a:ext cx="11600145" cy="1615827"/>
          </a:xfrm>
          <a:prstGeom prst="rect">
            <a:avLst/>
          </a:prstGeom>
          <a:noFill/>
        </p:spPr>
        <p:txBody>
          <a:bodyPr wrap="square">
            <a:spAutoFit/>
          </a:bodyPr>
          <a:lstStyle/>
          <a:p>
            <a:r>
              <a:rPr lang="en-GB" sz="1800" kern="100" dirty="0">
                <a:effectLst/>
                <a:latin typeface="Aptos" panose="020B0004020202020204" pitchFamily="34" charset="0"/>
                <a:ea typeface="Aptos" panose="020B0004020202020204" pitchFamily="34" charset="0"/>
                <a:cs typeface="Times New Roman" panose="02020603050405020304" pitchFamily="18" charset="0"/>
              </a:rPr>
              <a:t>Your organisation is launching a campaign to engage three key groups at risk of exclusion:</a:t>
            </a:r>
          </a:p>
          <a:p>
            <a:pPr marL="342900" lvl="0" indent="-342900">
              <a:buFont typeface="+mj-lt"/>
              <a:buAutoNum type="arabicPeriod"/>
              <a:tabLst>
                <a:tab pos="457200" algn="l"/>
              </a:tabLst>
            </a:pPr>
            <a:r>
              <a:rPr lang="en-GB" kern="100" dirty="0">
                <a:effectLst/>
                <a:latin typeface="Aptos" panose="020B0004020202020204" pitchFamily="34" charset="0"/>
                <a:ea typeface="Aptos" panose="020B0004020202020204" pitchFamily="34" charset="0"/>
                <a:cs typeface="Times New Roman" panose="02020603050405020304" pitchFamily="18" charset="0"/>
              </a:rPr>
              <a:t>Young people living in poverty</a:t>
            </a:r>
          </a:p>
          <a:p>
            <a:pPr marL="342900" lvl="0" indent="-342900">
              <a:buFont typeface="+mj-lt"/>
              <a:buAutoNum type="arabicPeriod"/>
              <a:tabLst>
                <a:tab pos="457200" algn="l"/>
              </a:tabLst>
            </a:pPr>
            <a:r>
              <a:rPr lang="en-GB" kern="100" dirty="0">
                <a:effectLst/>
                <a:latin typeface="Aptos" panose="020B0004020202020204" pitchFamily="34" charset="0"/>
                <a:ea typeface="Aptos" panose="020B0004020202020204" pitchFamily="34" charset="0"/>
                <a:cs typeface="Times New Roman" panose="02020603050405020304" pitchFamily="18" charset="0"/>
              </a:rPr>
              <a:t>Individuals with disabilities</a:t>
            </a:r>
          </a:p>
          <a:p>
            <a:pPr marL="342900" lvl="0" indent="-342900">
              <a:buFont typeface="+mj-lt"/>
              <a:buAutoNum type="arabicPeriod"/>
              <a:tabLst>
                <a:tab pos="457200" algn="l"/>
              </a:tabLst>
            </a:pPr>
            <a:r>
              <a:rPr lang="en-GB" kern="100" dirty="0">
                <a:effectLst/>
                <a:latin typeface="Aptos" panose="020B0004020202020204" pitchFamily="34" charset="0"/>
                <a:ea typeface="Aptos" panose="020B0004020202020204" pitchFamily="34" charset="0"/>
                <a:cs typeface="Times New Roman" panose="02020603050405020304" pitchFamily="18" charset="0"/>
              </a:rPr>
              <a:t>Those from rural areas</a:t>
            </a:r>
          </a:p>
          <a:p>
            <a:pPr marL="342900" lvl="0" indent="-342900">
              <a:buFont typeface="+mj-lt"/>
              <a:buAutoNum type="arabicPeriod"/>
              <a:tabLst>
                <a:tab pos="457200" algn="l"/>
              </a:tabLst>
            </a:pP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sz="1800" kern="100" dirty="0">
                <a:effectLst/>
                <a:latin typeface="Aptos" panose="020B0004020202020204" pitchFamily="34" charset="0"/>
                <a:ea typeface="Aptos" panose="020B0004020202020204" pitchFamily="34" charset="0"/>
                <a:cs typeface="Times New Roman" panose="02020603050405020304" pitchFamily="18" charset="0"/>
              </a:rPr>
              <a:t>Your task is to design strategies to engage one group effectively while considering their specific barriers and needs.</a:t>
            </a:r>
          </a:p>
        </p:txBody>
      </p:sp>
      <p:graphicFrame>
        <p:nvGraphicFramePr>
          <p:cNvPr id="9" name="CasellaDiTesto 6">
            <a:extLst>
              <a:ext uri="{FF2B5EF4-FFF2-40B4-BE49-F238E27FC236}">
                <a16:creationId xmlns:a16="http://schemas.microsoft.com/office/drawing/2014/main" id="{182D5B4D-0EDF-48E8-AE60-1BDCD6CFB301}"/>
              </a:ext>
            </a:extLst>
          </p:cNvPr>
          <p:cNvGraphicFramePr/>
          <p:nvPr>
            <p:extLst>
              <p:ext uri="{D42A27DB-BD31-4B8C-83A1-F6EECF244321}">
                <p14:modId xmlns:p14="http://schemas.microsoft.com/office/powerpoint/2010/main" val="3070370566"/>
              </p:ext>
            </p:extLst>
          </p:nvPr>
        </p:nvGraphicFramePr>
        <p:xfrm>
          <a:off x="399789" y="2675009"/>
          <a:ext cx="11600145" cy="3139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6471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a:xfrm>
            <a:off x="764627" y="372355"/>
            <a:ext cx="7790411" cy="1026014"/>
          </a:xfrm>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199" y="1633140"/>
            <a:ext cx="7790411" cy="3937927"/>
          </a:xfrm>
        </p:spPr>
        <p:txBody>
          <a:bodyPr/>
          <a:lstStyle/>
          <a:p>
            <a:r>
              <a:rPr lang="en-GB" b="1" dirty="0">
                <a:latin typeface="Aptos" panose="020B0004020202020204" pitchFamily="34" charset="0"/>
              </a:rPr>
              <a:t>Question 1</a:t>
            </a:r>
            <a:r>
              <a:rPr lang="en-GB" dirty="0">
                <a:latin typeface="Aptos" panose="020B0004020202020204" pitchFamily="34" charset="0"/>
              </a:rPr>
              <a:t>. </a:t>
            </a:r>
            <a:r>
              <a:rPr lang="en-GB" b="0" i="0" u="none" strike="noStrike" dirty="0">
                <a:solidFill>
                  <a:srgbClr val="000000"/>
                </a:solidFill>
                <a:effectLst/>
                <a:latin typeface="Aptos" panose="020B0004020202020204" pitchFamily="34" charset="0"/>
              </a:rPr>
              <a:t>What is the first step to fostering inclusion in an organisation?</a:t>
            </a:r>
          </a:p>
          <a:p>
            <a:endParaRPr lang="en-GB" dirty="0">
              <a:latin typeface="Aptos" panose="020B0004020202020204" pitchFamily="34" charset="0"/>
            </a:endParaRPr>
          </a:p>
          <a:p>
            <a:r>
              <a:rPr lang="en-GB" dirty="0">
                <a:latin typeface="Aptos" panose="020B0004020202020204" pitchFamily="34" charset="0"/>
              </a:rPr>
              <a:t>	Option a: </a:t>
            </a:r>
            <a:r>
              <a:rPr lang="en-GB" b="0" i="0" u="none" strike="noStrike" dirty="0">
                <a:solidFill>
                  <a:srgbClr val="000000"/>
                </a:solidFill>
                <a:effectLst/>
                <a:latin typeface="Aptos" panose="020B0004020202020204" pitchFamily="34" charset="0"/>
              </a:rPr>
              <a:t>Ignoring existing biases</a:t>
            </a:r>
          </a:p>
          <a:p>
            <a:endParaRPr lang="en-GB" dirty="0">
              <a:latin typeface="Aptos" panose="020B0004020202020204" pitchFamily="34" charset="0"/>
            </a:endParaRPr>
          </a:p>
          <a:p>
            <a:r>
              <a:rPr lang="en-GB" dirty="0">
                <a:latin typeface="Aptos" panose="020B0004020202020204" pitchFamily="34" charset="0"/>
              </a:rPr>
              <a:t>	Option b: </a:t>
            </a:r>
            <a:r>
              <a:rPr lang="en-GB" b="0" i="0" u="none" strike="noStrike" dirty="0">
                <a:solidFill>
                  <a:srgbClr val="000000"/>
                </a:solidFill>
                <a:effectLst/>
                <a:latin typeface="Aptos" panose="020B0004020202020204" pitchFamily="34" charset="0"/>
              </a:rPr>
              <a:t>Building a commitment to change</a:t>
            </a:r>
          </a:p>
          <a:p>
            <a:endParaRPr lang="en-GB" dirty="0">
              <a:latin typeface="Aptos" panose="020B0004020202020204" pitchFamily="34" charset="0"/>
            </a:endParaRPr>
          </a:p>
          <a:p>
            <a:r>
              <a:rPr lang="en-GB" dirty="0">
                <a:latin typeface="Aptos" panose="020B0004020202020204" pitchFamily="34" charset="0"/>
              </a:rPr>
              <a:t>	Option c: </a:t>
            </a:r>
            <a:r>
              <a:rPr lang="en-GB" b="0" i="0" u="none" strike="noStrike" dirty="0">
                <a:solidFill>
                  <a:srgbClr val="000000"/>
                </a:solidFill>
                <a:effectLst/>
                <a:latin typeface="Aptos" panose="020B0004020202020204" pitchFamily="34" charset="0"/>
              </a:rPr>
              <a:t>Focusing only on accessibility</a:t>
            </a:r>
          </a:p>
          <a:p>
            <a:endParaRPr lang="en-GB" dirty="0">
              <a:latin typeface="Aptos" panose="020B0004020202020204" pitchFamily="34" charset="0"/>
            </a:endParaRPr>
          </a:p>
          <a:p>
            <a:r>
              <a:rPr lang="en-GB" dirty="0">
                <a:latin typeface="Aptos" panose="020B0004020202020204" pitchFamily="34" charset="0"/>
              </a:rPr>
              <a:t>	Option d: </a:t>
            </a:r>
            <a:r>
              <a:rPr lang="en-GB" b="0" i="0" u="none" strike="noStrike" dirty="0">
                <a:solidFill>
                  <a:srgbClr val="000000"/>
                </a:solidFill>
                <a:effectLst/>
                <a:latin typeface="Aptos" panose="020B0004020202020204" pitchFamily="34" charset="0"/>
              </a:rPr>
              <a:t>Avoiding feedback from employees</a:t>
            </a:r>
            <a:endParaRPr lang="en-GB" dirty="0">
              <a:latin typeface="Aptos" panose="020B0004020202020204" pitchFamily="34" charset="0"/>
            </a:endParaRPr>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300688" y="2026095"/>
            <a:ext cx="2053113" cy="2490488"/>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0512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n-GB" b="1" dirty="0">
                <a:latin typeface="Aptos" panose="020B0004020202020204" pitchFamily="34" charset="0"/>
              </a:rPr>
              <a:t>Question 1</a:t>
            </a:r>
            <a:r>
              <a:rPr lang="en-GB" dirty="0">
                <a:latin typeface="Aptos" panose="020B0004020202020204" pitchFamily="34" charset="0"/>
              </a:rPr>
              <a:t>. </a:t>
            </a:r>
            <a:r>
              <a:rPr lang="en-GB" b="0" i="0" u="none" strike="noStrike" dirty="0">
                <a:solidFill>
                  <a:srgbClr val="000000"/>
                </a:solidFill>
                <a:effectLst/>
                <a:latin typeface="Aptos" panose="020B0004020202020204" pitchFamily="34" charset="0"/>
              </a:rPr>
              <a:t>What is the first step to fostering inclusion in an organization?</a:t>
            </a:r>
          </a:p>
          <a:p>
            <a:endParaRPr lang="en-GB" dirty="0">
              <a:latin typeface="Aptos" panose="020B0004020202020204" pitchFamily="34" charset="0"/>
            </a:endParaRPr>
          </a:p>
          <a:p>
            <a:r>
              <a:rPr lang="en-GB" b="1" dirty="0">
                <a:latin typeface="Aptos" panose="020B0004020202020204" pitchFamily="34" charset="0"/>
              </a:rPr>
              <a:t>Correct option</a:t>
            </a:r>
            <a:r>
              <a:rPr lang="en-GB" dirty="0">
                <a:latin typeface="Aptos" panose="020B0004020202020204" pitchFamily="34" charset="0"/>
              </a:rPr>
              <a:t>: [b], </a:t>
            </a:r>
            <a:r>
              <a:rPr lang="en-GB" dirty="0">
                <a:solidFill>
                  <a:srgbClr val="000000"/>
                </a:solidFill>
                <a:latin typeface="Aptos" panose="020B0004020202020204" pitchFamily="34" charset="0"/>
              </a:rPr>
              <a:t>b</a:t>
            </a:r>
            <a:r>
              <a:rPr lang="en-GB" b="0" i="0" u="none" strike="noStrike" dirty="0">
                <a:solidFill>
                  <a:srgbClr val="000000"/>
                </a:solidFill>
                <a:effectLst/>
                <a:latin typeface="Aptos" panose="020B0004020202020204" pitchFamily="34" charset="0"/>
              </a:rPr>
              <a:t>uilding a commitment to change</a:t>
            </a:r>
          </a:p>
          <a:p>
            <a:endParaRPr lang="en-GB" sz="2400" dirty="0">
              <a:solidFill>
                <a:srgbClr val="000000"/>
              </a:solidFill>
              <a:latin typeface="Aptos" panose="020B0004020202020204" pitchFamily="34" charset="0"/>
            </a:endParaRPr>
          </a:p>
          <a:p>
            <a:endParaRPr lang="en-GB" sz="2400" b="0" i="0" u="none" strike="noStrike" dirty="0">
              <a:solidFill>
                <a:srgbClr val="000000"/>
              </a:solidFill>
              <a:effectLst/>
              <a:latin typeface="Aptos" panose="020B0004020202020204" pitchFamily="34" charset="0"/>
            </a:endParaRPr>
          </a:p>
          <a:p>
            <a:endParaRPr lang="en-GB" sz="2400" b="0" i="0" u="none" strike="noStrike" dirty="0">
              <a:solidFill>
                <a:srgbClr val="000000"/>
              </a:solidFill>
              <a:effectLst/>
              <a:latin typeface="Aptos" panose="020B0004020202020204" pitchFamily="34" charset="0"/>
            </a:endParaRPr>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2">
            <a:extLst>
              <a:ext uri="{28A0092B-C50C-407E-A947-70E740481C1C}">
                <a14:useLocalDpi xmlns:a14="http://schemas.microsoft.com/office/drawing/2010/main" val="0"/>
              </a:ext>
            </a:extLst>
          </a:blip>
          <a:srcRect l="31602" t="15274" r="34611" b="12622"/>
          <a:stretch/>
        </p:blipFill>
        <p:spPr>
          <a:xfrm>
            <a:off x="9230199" y="1681631"/>
            <a:ext cx="2123601" cy="2549236"/>
          </a:xfrm>
          <a:prstGeom prst="rect">
            <a:avLst/>
          </a:prstGeom>
        </p:spPr>
      </p:pic>
    </p:spTree>
    <p:extLst>
      <p:ext uri="{BB962C8B-B14F-4D97-AF65-F5344CB8AC3E}">
        <p14:creationId xmlns:p14="http://schemas.microsoft.com/office/powerpoint/2010/main" val="2756174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8626642" cy="3937927"/>
          </a:xfrm>
        </p:spPr>
        <p:txBody>
          <a:bodyPr/>
          <a:lstStyle/>
          <a:p>
            <a:r>
              <a:rPr lang="en-GB" b="1" dirty="0">
                <a:latin typeface="Aptos" panose="020B0004020202020204" pitchFamily="34" charset="0"/>
              </a:rPr>
              <a:t>Question 2</a:t>
            </a:r>
            <a:r>
              <a:rPr lang="en-GB" dirty="0">
                <a:latin typeface="Aptos" panose="020B0004020202020204" pitchFamily="34" charset="0"/>
              </a:rPr>
              <a:t>. Why is accountability important in creating a culture of belonging?</a:t>
            </a:r>
          </a:p>
          <a:p>
            <a:endParaRPr lang="en-GB" dirty="0">
              <a:latin typeface="Aptos" panose="020B0004020202020204" pitchFamily="34" charset="0"/>
            </a:endParaRPr>
          </a:p>
          <a:p>
            <a:r>
              <a:rPr lang="en-GB" dirty="0">
                <a:latin typeface="Aptos" panose="020B0004020202020204" pitchFamily="34" charset="0"/>
              </a:rPr>
              <a:t>	Option a: </a:t>
            </a:r>
            <a:r>
              <a:rPr lang="en-GB" b="0" i="0" u="none" strike="noStrike" dirty="0">
                <a:solidFill>
                  <a:srgbClr val="000000"/>
                </a:solidFill>
                <a:effectLst/>
                <a:latin typeface="Aptos" panose="020B0004020202020204" pitchFamily="34" charset="0"/>
              </a:rPr>
              <a:t>To ensure employees know their roles are static</a:t>
            </a:r>
          </a:p>
          <a:p>
            <a:endParaRPr lang="en-GB" dirty="0">
              <a:latin typeface="Aptos" panose="020B0004020202020204" pitchFamily="34" charset="0"/>
            </a:endParaRPr>
          </a:p>
          <a:p>
            <a:r>
              <a:rPr lang="en-GB" dirty="0">
                <a:latin typeface="Aptos" panose="020B0004020202020204" pitchFamily="34" charset="0"/>
              </a:rPr>
              <a:t>	Option b: </a:t>
            </a:r>
            <a:r>
              <a:rPr lang="en-GB" b="0" i="0" u="none" strike="noStrike" dirty="0">
                <a:solidFill>
                  <a:srgbClr val="000000"/>
                </a:solidFill>
                <a:effectLst/>
                <a:latin typeface="Aptos" panose="020B0004020202020204" pitchFamily="34" charset="0"/>
              </a:rPr>
              <a:t>To help the organisation adapt and improve inclusivity efforts</a:t>
            </a:r>
          </a:p>
          <a:p>
            <a:endParaRPr lang="en-GB" dirty="0">
              <a:latin typeface="Aptos" panose="020B0004020202020204" pitchFamily="34" charset="0"/>
            </a:endParaRPr>
          </a:p>
          <a:p>
            <a:r>
              <a:rPr lang="en-GB" dirty="0">
                <a:latin typeface="Aptos" panose="020B0004020202020204" pitchFamily="34" charset="0"/>
              </a:rPr>
              <a:t>	Option c: </a:t>
            </a:r>
            <a:r>
              <a:rPr lang="en-GB" b="0" i="0" u="none" strike="noStrike" dirty="0">
                <a:solidFill>
                  <a:srgbClr val="000000"/>
                </a:solidFill>
                <a:effectLst/>
                <a:latin typeface="Aptos" panose="020B0004020202020204" pitchFamily="34" charset="0"/>
              </a:rPr>
              <a:t>To avoid addressing biases in leadership</a:t>
            </a:r>
          </a:p>
          <a:p>
            <a:endParaRPr lang="en-GB" dirty="0">
              <a:latin typeface="Aptos" panose="020B0004020202020204" pitchFamily="34" charset="0"/>
            </a:endParaRPr>
          </a:p>
          <a:p>
            <a:r>
              <a:rPr lang="en-GB" dirty="0">
                <a:latin typeface="Aptos" panose="020B0004020202020204" pitchFamily="34" charset="0"/>
              </a:rPr>
              <a:t>	Option d: </a:t>
            </a:r>
            <a:r>
              <a:rPr lang="en-GB" b="0" i="0" u="none" strike="noStrike" dirty="0">
                <a:solidFill>
                  <a:srgbClr val="000000"/>
                </a:solidFill>
                <a:effectLst/>
                <a:latin typeface="Aptos" panose="020B0004020202020204" pitchFamily="34" charset="0"/>
              </a:rPr>
              <a:t>To focus solely on external stakeholders</a:t>
            </a:r>
            <a:endParaRPr lang="en-GB" dirty="0">
              <a:latin typeface="Aptos" panose="020B0004020202020204" pitchFamily="34" charset="0"/>
            </a:endParaRPr>
          </a:p>
        </p:txBody>
      </p:sp>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6" descr="Un dibujo de un muñeco de peluche&#10;&#10;Descripción generada automáticamente con confianza baja">
            <a:extLst>
              <a:ext uri="{FF2B5EF4-FFF2-40B4-BE49-F238E27FC236}">
                <a16:creationId xmlns:a16="http://schemas.microsoft.com/office/drawing/2014/main" id="{F5BF5F81-5ADE-0998-A713-09E4947441FB}"/>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300688" y="2026095"/>
            <a:ext cx="2053113" cy="2490488"/>
          </a:xfrm>
          <a:prstGeom prst="rect">
            <a:avLst/>
          </a:prstGeom>
        </p:spPr>
      </p:pic>
    </p:spTree>
    <p:extLst>
      <p:ext uri="{BB962C8B-B14F-4D97-AF65-F5344CB8AC3E}">
        <p14:creationId xmlns:p14="http://schemas.microsoft.com/office/powerpoint/2010/main" val="2579518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614D0E-ED7B-87D8-4618-D1E6438F6133}"/>
              </a:ext>
            </a:extLst>
          </p:cNvPr>
          <p:cNvSpPr>
            <a:spLocks noGrp="1"/>
          </p:cNvSpPr>
          <p:nvPr>
            <p:ph type="title"/>
          </p:nvPr>
        </p:nvSpPr>
        <p:spPr/>
        <p:txBody>
          <a:bodyPr/>
          <a:lstStyle/>
          <a:p>
            <a:r>
              <a:rPr lang="en-GB"/>
              <a:t>Learning outcomes</a:t>
            </a:r>
          </a:p>
        </p:txBody>
      </p:sp>
      <p:pic>
        <p:nvPicPr>
          <p:cNvPr id="9" name="Imagen 8" descr="Una caricatura de una persona&#10;&#10;Descripción generada automáticamente con confianza baja">
            <a:extLst>
              <a:ext uri="{FF2B5EF4-FFF2-40B4-BE49-F238E27FC236}">
                <a16:creationId xmlns:a16="http://schemas.microsoft.com/office/drawing/2014/main" id="{2B306778-AB14-FE20-0AFB-0434DD0DAF52}"/>
              </a:ext>
            </a:extLst>
          </p:cNvPr>
          <p:cNvPicPr>
            <a:picLocks noChangeAspect="1"/>
          </p:cNvPicPr>
          <p:nvPr/>
        </p:nvPicPr>
        <p:blipFill rotWithShape="1">
          <a:blip r:embed="rId2">
            <a:extLst>
              <a:ext uri="{28A0092B-C50C-407E-A947-70E740481C1C}">
                <a14:useLocalDpi xmlns:a14="http://schemas.microsoft.com/office/drawing/2010/main" val="0"/>
              </a:ext>
            </a:extLst>
          </a:blip>
          <a:srcRect l="31426" t="15534" r="32603" b="11975"/>
          <a:stretch/>
        </p:blipFill>
        <p:spPr>
          <a:xfrm>
            <a:off x="9956071" y="2386346"/>
            <a:ext cx="1904146" cy="2158547"/>
          </a:xfrm>
          <a:prstGeom prst="rect">
            <a:avLst/>
          </a:prstGeom>
        </p:spPr>
      </p:pic>
      <p:sp>
        <p:nvSpPr>
          <p:cNvPr id="6" name="Elipse 5">
            <a:extLst>
              <a:ext uri="{FF2B5EF4-FFF2-40B4-BE49-F238E27FC236}">
                <a16:creationId xmlns:a16="http://schemas.microsoft.com/office/drawing/2014/main" id="{36119BA5-6773-9513-C13E-AC8BDACE4211}"/>
              </a:ext>
            </a:extLst>
          </p:cNvPr>
          <p:cNvSpPr/>
          <p:nvPr/>
        </p:nvSpPr>
        <p:spPr>
          <a:xfrm>
            <a:off x="586200" y="3662786"/>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CC8EF0D5-D174-DC6C-A952-98397DBD04C2}"/>
              </a:ext>
            </a:extLst>
          </p:cNvPr>
          <p:cNvSpPr/>
          <p:nvPr/>
        </p:nvSpPr>
        <p:spPr>
          <a:xfrm>
            <a:off x="586200" y="5112385"/>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Marcador de contenido 2">
            <a:extLst>
              <a:ext uri="{FF2B5EF4-FFF2-40B4-BE49-F238E27FC236}">
                <a16:creationId xmlns:a16="http://schemas.microsoft.com/office/drawing/2014/main" id="{5C0BE50A-5E4C-4463-850C-A5FEEB989BB0}"/>
              </a:ext>
            </a:extLst>
          </p:cNvPr>
          <p:cNvSpPr txBox="1">
            <a:spLocks/>
          </p:cNvSpPr>
          <p:nvPr/>
        </p:nvSpPr>
        <p:spPr>
          <a:xfrm>
            <a:off x="838200" y="1463306"/>
            <a:ext cx="6601287" cy="47733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t>In this module, you will learn:</a:t>
            </a:r>
            <a:endParaRPr lang="en-GB" dirty="0"/>
          </a:p>
        </p:txBody>
      </p:sp>
      <p:grpSp>
        <p:nvGrpSpPr>
          <p:cNvPr id="3" name="Gruppo 2">
            <a:extLst>
              <a:ext uri="{FF2B5EF4-FFF2-40B4-BE49-F238E27FC236}">
                <a16:creationId xmlns:a16="http://schemas.microsoft.com/office/drawing/2014/main" id="{7A292D0F-787F-4AFF-8CAF-BF44C8FE305F}"/>
              </a:ext>
            </a:extLst>
          </p:cNvPr>
          <p:cNvGrpSpPr/>
          <p:nvPr/>
        </p:nvGrpSpPr>
        <p:grpSpPr>
          <a:xfrm>
            <a:off x="586200" y="2032500"/>
            <a:ext cx="9369871" cy="923330"/>
            <a:chOff x="586200" y="1937910"/>
            <a:chExt cx="9369871" cy="923330"/>
          </a:xfrm>
        </p:grpSpPr>
        <p:sp>
          <p:nvSpPr>
            <p:cNvPr id="4" name="Elipse 3">
              <a:extLst>
                <a:ext uri="{FF2B5EF4-FFF2-40B4-BE49-F238E27FC236}">
                  <a16:creationId xmlns:a16="http://schemas.microsoft.com/office/drawing/2014/main" id="{C43BCD91-5B6B-2081-B3D3-F41DF6CCD0EF}"/>
                </a:ext>
              </a:extLst>
            </p:cNvPr>
            <p:cNvSpPr/>
            <p:nvPr/>
          </p:nvSpPr>
          <p:spPr>
            <a:xfrm>
              <a:off x="586200" y="2191646"/>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CasellaDiTesto 13">
              <a:extLst>
                <a:ext uri="{FF2B5EF4-FFF2-40B4-BE49-F238E27FC236}">
                  <a16:creationId xmlns:a16="http://schemas.microsoft.com/office/drawing/2014/main" id="{85FD7214-ACF9-8048-062E-FC42702F8343}"/>
                </a:ext>
              </a:extLst>
            </p:cNvPr>
            <p:cNvSpPr txBox="1"/>
            <p:nvPr/>
          </p:nvSpPr>
          <p:spPr>
            <a:xfrm>
              <a:off x="838200" y="1937910"/>
              <a:ext cx="9117871" cy="923330"/>
            </a:xfrm>
            <a:prstGeom prst="rect">
              <a:avLst/>
            </a:prstGeom>
            <a:noFill/>
          </p:spPr>
          <p:txBody>
            <a:bodyPr wrap="square">
              <a:spAutoFit/>
            </a:bodyPr>
            <a:lstStyle/>
            <a:p>
              <a:r>
                <a:rPr lang="en-GB" dirty="0"/>
                <a:t>How to foster inclusion by addressing biases, building a commitment to change and embedding inclusive values into daily practices. You will explore strategies to create a culture of belonging, prioritise accessibility and promote diverse representation. </a:t>
              </a:r>
            </a:p>
          </p:txBody>
        </p:sp>
      </p:grpSp>
      <p:sp>
        <p:nvSpPr>
          <p:cNvPr id="5" name="CasellaDiTesto 4">
            <a:extLst>
              <a:ext uri="{FF2B5EF4-FFF2-40B4-BE49-F238E27FC236}">
                <a16:creationId xmlns:a16="http://schemas.microsoft.com/office/drawing/2014/main" id="{114CB9D2-1421-9501-636F-CD3EB5917318}"/>
              </a:ext>
            </a:extLst>
          </p:cNvPr>
          <p:cNvSpPr txBox="1"/>
          <p:nvPr/>
        </p:nvSpPr>
        <p:spPr>
          <a:xfrm>
            <a:off x="838199" y="3453121"/>
            <a:ext cx="9117871" cy="923330"/>
          </a:xfrm>
          <a:prstGeom prst="rect">
            <a:avLst/>
          </a:prstGeom>
          <a:noFill/>
        </p:spPr>
        <p:txBody>
          <a:bodyPr wrap="square">
            <a:spAutoFit/>
          </a:bodyPr>
          <a:lstStyle/>
          <a:p>
            <a:r>
              <a:rPr lang="en-GB" dirty="0">
                <a:solidFill>
                  <a:srgbClr val="000000"/>
                </a:solidFill>
                <a:latin typeface="-webkit-standard"/>
              </a:rPr>
              <a:t>How to address the </a:t>
            </a:r>
            <a:r>
              <a:rPr lang="en-GB" b="0" i="0" u="none" strike="noStrike" dirty="0">
                <a:solidFill>
                  <a:srgbClr val="000000"/>
                </a:solidFill>
                <a:effectLst/>
                <a:latin typeface="-webkit-standard"/>
              </a:rPr>
              <a:t>principles of inclusive communication, how to develop a step-by-step strategy for an inclusive communication plan and how to use SMART indicators to measure its progress and effectiveness.</a:t>
            </a:r>
            <a:endParaRPr lang="en-GB" dirty="0"/>
          </a:p>
        </p:txBody>
      </p:sp>
      <p:sp>
        <p:nvSpPr>
          <p:cNvPr id="11" name="CasellaDiTesto 10">
            <a:extLst>
              <a:ext uri="{FF2B5EF4-FFF2-40B4-BE49-F238E27FC236}">
                <a16:creationId xmlns:a16="http://schemas.microsoft.com/office/drawing/2014/main" id="{0CD2AD97-011D-1AD1-EFE6-2AE5F54E4C76}"/>
              </a:ext>
            </a:extLst>
          </p:cNvPr>
          <p:cNvSpPr txBox="1"/>
          <p:nvPr/>
        </p:nvSpPr>
        <p:spPr>
          <a:xfrm>
            <a:off x="838200" y="4883688"/>
            <a:ext cx="10083800" cy="646331"/>
          </a:xfrm>
          <a:prstGeom prst="rect">
            <a:avLst/>
          </a:prstGeom>
          <a:noFill/>
        </p:spPr>
        <p:txBody>
          <a:bodyPr wrap="square">
            <a:spAutoFit/>
          </a:bodyPr>
          <a:lstStyle/>
          <a:p>
            <a:r>
              <a:rPr lang="en-GB" b="0" i="0" u="none" strike="noStrike" dirty="0">
                <a:solidFill>
                  <a:srgbClr val="000000"/>
                </a:solidFill>
                <a:effectLst/>
                <a:latin typeface="-webkit-standard"/>
              </a:rPr>
              <a:t>How to identify target groups, how to implement tailored strategies for meaningful engagement and how to monitor the success of these initiatives using relevant indicators and feedback.</a:t>
            </a:r>
            <a:endParaRPr lang="en-GB" dirty="0"/>
          </a:p>
        </p:txBody>
      </p:sp>
    </p:spTree>
    <p:extLst>
      <p:ext uri="{BB962C8B-B14F-4D97-AF65-F5344CB8AC3E}">
        <p14:creationId xmlns:p14="http://schemas.microsoft.com/office/powerpoint/2010/main" val="3726789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199" y="1633140"/>
            <a:ext cx="8305801" cy="3937927"/>
          </a:xfrm>
        </p:spPr>
        <p:txBody>
          <a:bodyPr/>
          <a:lstStyle/>
          <a:p>
            <a:r>
              <a:rPr lang="en-GB" b="1" dirty="0">
                <a:latin typeface="Aptos" panose="020B0004020202020204" pitchFamily="34" charset="0"/>
              </a:rPr>
              <a:t>Question 2</a:t>
            </a:r>
            <a:r>
              <a:rPr lang="en-GB" dirty="0">
                <a:latin typeface="Aptos" panose="020B0004020202020204" pitchFamily="34" charset="0"/>
              </a:rPr>
              <a:t>. Why is accountability important in creating a culture of belonging?</a:t>
            </a:r>
          </a:p>
          <a:p>
            <a:endParaRPr lang="en-GB" dirty="0">
              <a:latin typeface="Aptos" panose="020B0004020202020204" pitchFamily="34" charset="0"/>
            </a:endParaRPr>
          </a:p>
          <a:p>
            <a:r>
              <a:rPr lang="en-GB" b="1" dirty="0">
                <a:latin typeface="Aptos" panose="020B0004020202020204" pitchFamily="34" charset="0"/>
              </a:rPr>
              <a:t>Correct option</a:t>
            </a:r>
            <a:r>
              <a:rPr lang="en-GB" dirty="0">
                <a:latin typeface="Aptos" panose="020B0004020202020204" pitchFamily="34" charset="0"/>
              </a:rPr>
              <a:t>: [b], </a:t>
            </a:r>
            <a:r>
              <a:rPr lang="en-GB" dirty="0">
                <a:solidFill>
                  <a:srgbClr val="000000"/>
                </a:solidFill>
                <a:latin typeface="Aptos" panose="020B0004020202020204" pitchFamily="34" charset="0"/>
              </a:rPr>
              <a:t>t</a:t>
            </a:r>
            <a:r>
              <a:rPr lang="en-GB" b="0" i="0" u="none" strike="noStrike" dirty="0">
                <a:solidFill>
                  <a:srgbClr val="000000"/>
                </a:solidFill>
                <a:effectLst/>
                <a:latin typeface="Aptos" panose="020B0004020202020204" pitchFamily="34" charset="0"/>
              </a:rPr>
              <a:t>o help the organization adapt and improve inclusivity efforts</a:t>
            </a:r>
          </a:p>
          <a:p>
            <a:endParaRPr lang="en-GB" sz="2400" b="0" i="0" u="none" strike="noStrike" dirty="0">
              <a:solidFill>
                <a:srgbClr val="000000"/>
              </a:solidFill>
              <a:effectLst/>
              <a:latin typeface="Aptos" panose="020B0004020202020204" pitchFamily="34" charset="0"/>
            </a:endParaRPr>
          </a:p>
          <a:p>
            <a:endParaRPr lang="en-GB" sz="2400" b="0" i="0" u="none" strike="noStrike" dirty="0">
              <a:solidFill>
                <a:srgbClr val="000000"/>
              </a:solidFill>
              <a:effectLst/>
              <a:latin typeface="Aptos" panose="020B0004020202020204" pitchFamily="34" charset="0"/>
            </a:endParaRPr>
          </a:p>
        </p:txBody>
      </p:sp>
      <p:pic>
        <p:nvPicPr>
          <p:cNvPr id="4" name="Imagen 9" descr="Una caricatura de una persona&#10;&#10;Descripción generada automáticamente con confianza media">
            <a:extLst>
              <a:ext uri="{FF2B5EF4-FFF2-40B4-BE49-F238E27FC236}">
                <a16:creationId xmlns:a16="http://schemas.microsoft.com/office/drawing/2014/main" id="{6280A1CB-95FE-0537-D35E-0C622EB1FD55}"/>
              </a:ext>
            </a:extLst>
          </p:cNvPr>
          <p:cNvPicPr>
            <a:picLocks noChangeAspect="1"/>
          </p:cNvPicPr>
          <p:nvPr/>
        </p:nvPicPr>
        <p:blipFill rotWithShape="1">
          <a:blip r:embed="rId2">
            <a:extLst>
              <a:ext uri="{28A0092B-C50C-407E-A947-70E740481C1C}">
                <a14:useLocalDpi xmlns:a14="http://schemas.microsoft.com/office/drawing/2010/main" val="0"/>
              </a:ext>
            </a:extLst>
          </a:blip>
          <a:srcRect l="31602" t="15274" r="34611" b="12622"/>
          <a:stretch/>
        </p:blipFill>
        <p:spPr>
          <a:xfrm>
            <a:off x="9230199" y="1681631"/>
            <a:ext cx="2123601" cy="2549236"/>
          </a:xfrm>
          <a:prstGeom prst="rect">
            <a:avLst/>
          </a:prstGeom>
        </p:spPr>
      </p:pic>
    </p:spTree>
    <p:extLst>
      <p:ext uri="{BB962C8B-B14F-4D97-AF65-F5344CB8AC3E}">
        <p14:creationId xmlns:p14="http://schemas.microsoft.com/office/powerpoint/2010/main" val="3433595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199" y="1633140"/>
            <a:ext cx="8402053" cy="3937927"/>
          </a:xfrm>
        </p:spPr>
        <p:txBody>
          <a:bodyPr/>
          <a:lstStyle/>
          <a:p>
            <a:r>
              <a:rPr lang="en-GB" b="1" dirty="0">
                <a:latin typeface="Aptos" panose="020B0004020202020204" pitchFamily="34" charset="0"/>
              </a:rPr>
              <a:t>Question 3</a:t>
            </a:r>
            <a:r>
              <a:rPr lang="en-GB" dirty="0">
                <a:latin typeface="Aptos" panose="020B0004020202020204" pitchFamily="34" charset="0"/>
              </a:rPr>
              <a:t>. </a:t>
            </a:r>
            <a:r>
              <a:rPr lang="en-GB" b="0" i="0" u="none" strike="noStrike" dirty="0">
                <a:solidFill>
                  <a:srgbClr val="000000"/>
                </a:solidFill>
                <a:effectLst/>
                <a:latin typeface="Aptos" panose="020B0004020202020204" pitchFamily="34" charset="0"/>
              </a:rPr>
              <a:t>What is a key step to effectively engaging target groups?</a:t>
            </a:r>
          </a:p>
          <a:p>
            <a:endParaRPr lang="en-GB" dirty="0">
              <a:latin typeface="Aptos" panose="020B0004020202020204" pitchFamily="34" charset="0"/>
            </a:endParaRPr>
          </a:p>
          <a:p>
            <a:r>
              <a:rPr lang="en-GB" dirty="0">
                <a:latin typeface="Aptos" panose="020B0004020202020204" pitchFamily="34" charset="0"/>
              </a:rPr>
              <a:t>	Option a: </a:t>
            </a:r>
            <a:r>
              <a:rPr lang="en-GB" b="0" i="0" u="none" strike="noStrike" dirty="0">
                <a:solidFill>
                  <a:srgbClr val="000000"/>
                </a:solidFill>
                <a:effectLst/>
                <a:latin typeface="Aptos" panose="020B0004020202020204" pitchFamily="34" charset="0"/>
              </a:rPr>
              <a:t>Generalising messages to save time</a:t>
            </a:r>
          </a:p>
          <a:p>
            <a:endParaRPr lang="en-GB" dirty="0">
              <a:latin typeface="Aptos" panose="020B0004020202020204" pitchFamily="34" charset="0"/>
            </a:endParaRPr>
          </a:p>
          <a:p>
            <a:r>
              <a:rPr lang="en-GB" dirty="0">
                <a:latin typeface="Aptos" panose="020B0004020202020204" pitchFamily="34" charset="0"/>
              </a:rPr>
              <a:t>	Option b: </a:t>
            </a:r>
            <a:r>
              <a:rPr lang="en-GB" b="0" i="0" u="none" strike="noStrike" dirty="0">
                <a:solidFill>
                  <a:srgbClr val="000000"/>
                </a:solidFill>
                <a:effectLst/>
                <a:latin typeface="Aptos" panose="020B0004020202020204" pitchFamily="34" charset="0"/>
              </a:rPr>
              <a:t>Adopting tailored communication channels and strategies</a:t>
            </a:r>
          </a:p>
          <a:p>
            <a:endParaRPr lang="en-GB" dirty="0">
              <a:latin typeface="Aptos" panose="020B0004020202020204" pitchFamily="34" charset="0"/>
            </a:endParaRPr>
          </a:p>
          <a:p>
            <a:r>
              <a:rPr lang="en-GB" dirty="0">
                <a:latin typeface="Aptos" panose="020B0004020202020204" pitchFamily="34" charset="0"/>
              </a:rPr>
              <a:t>	Option c: </a:t>
            </a:r>
            <a:r>
              <a:rPr lang="en-GB" b="0" i="0" u="none" strike="noStrike" dirty="0">
                <a:solidFill>
                  <a:srgbClr val="000000"/>
                </a:solidFill>
                <a:effectLst/>
                <a:latin typeface="Aptos" panose="020B0004020202020204" pitchFamily="34" charset="0"/>
              </a:rPr>
              <a:t>Ignoring feedback to maintain consistency</a:t>
            </a:r>
          </a:p>
          <a:p>
            <a:endParaRPr lang="en-GB" dirty="0">
              <a:latin typeface="Aptos" panose="020B0004020202020204" pitchFamily="34" charset="0"/>
            </a:endParaRPr>
          </a:p>
          <a:p>
            <a:r>
              <a:rPr lang="en-GB" dirty="0">
                <a:latin typeface="Aptos" panose="020B0004020202020204" pitchFamily="34" charset="0"/>
              </a:rPr>
              <a:t>	Option d: </a:t>
            </a:r>
            <a:r>
              <a:rPr lang="en-GB" b="0" i="0" u="none" strike="noStrike" dirty="0">
                <a:solidFill>
                  <a:srgbClr val="000000"/>
                </a:solidFill>
                <a:effectLst/>
                <a:latin typeface="Aptos" panose="020B0004020202020204" pitchFamily="34" charset="0"/>
              </a:rPr>
              <a:t>Focusing only on a single demographic</a:t>
            </a:r>
            <a:endParaRPr lang="en-GB" dirty="0">
              <a:latin typeface="Aptos" panose="020B0004020202020204" pitchFamily="34" charset="0"/>
            </a:endParaRPr>
          </a:p>
        </p:txBody>
      </p:sp>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6" descr="Un dibujo de un muñeco de peluche&#10;&#10;Descripción generada automáticamente con confianza baja">
            <a:extLst>
              <a:ext uri="{FF2B5EF4-FFF2-40B4-BE49-F238E27FC236}">
                <a16:creationId xmlns:a16="http://schemas.microsoft.com/office/drawing/2014/main" id="{A8EE516E-4428-6472-1E8A-DDA912ABB97F}"/>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300688" y="2026095"/>
            <a:ext cx="2053113" cy="2490488"/>
          </a:xfrm>
          <a:prstGeom prst="rect">
            <a:avLst/>
          </a:prstGeom>
        </p:spPr>
      </p:pic>
    </p:spTree>
    <p:extLst>
      <p:ext uri="{BB962C8B-B14F-4D97-AF65-F5344CB8AC3E}">
        <p14:creationId xmlns:p14="http://schemas.microsoft.com/office/powerpoint/2010/main" val="928271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8042564" cy="3937927"/>
          </a:xfrm>
        </p:spPr>
        <p:txBody>
          <a:bodyPr/>
          <a:lstStyle/>
          <a:p>
            <a:r>
              <a:rPr lang="en-GB" b="1" dirty="0">
                <a:latin typeface="Aptos" panose="020B0004020202020204" pitchFamily="34" charset="0"/>
              </a:rPr>
              <a:t>Question 3</a:t>
            </a:r>
            <a:r>
              <a:rPr lang="en-GB" dirty="0">
                <a:latin typeface="Aptos" panose="020B0004020202020204" pitchFamily="34" charset="0"/>
              </a:rPr>
              <a:t>. </a:t>
            </a:r>
            <a:r>
              <a:rPr lang="en-GB" b="0" i="0" u="none" strike="noStrike" dirty="0">
                <a:solidFill>
                  <a:srgbClr val="000000"/>
                </a:solidFill>
                <a:effectLst/>
                <a:latin typeface="Aptos" panose="020B0004020202020204" pitchFamily="34" charset="0"/>
              </a:rPr>
              <a:t>What is a key step to effectively engaging target groups?</a:t>
            </a:r>
          </a:p>
          <a:p>
            <a:endParaRPr lang="en-GB" dirty="0">
              <a:latin typeface="Aptos" panose="020B0004020202020204" pitchFamily="34" charset="0"/>
            </a:endParaRPr>
          </a:p>
          <a:p>
            <a:r>
              <a:rPr lang="en-GB" b="1" dirty="0">
                <a:latin typeface="Aptos" panose="020B0004020202020204" pitchFamily="34" charset="0"/>
              </a:rPr>
              <a:t>Correct option</a:t>
            </a:r>
            <a:r>
              <a:rPr lang="en-GB" dirty="0">
                <a:latin typeface="Aptos" panose="020B0004020202020204" pitchFamily="34" charset="0"/>
              </a:rPr>
              <a:t>: [b], </a:t>
            </a:r>
            <a:r>
              <a:rPr lang="en-GB" dirty="0">
                <a:solidFill>
                  <a:srgbClr val="000000"/>
                </a:solidFill>
                <a:latin typeface="Aptos" panose="020B0004020202020204" pitchFamily="34" charset="0"/>
              </a:rPr>
              <a:t>a</a:t>
            </a:r>
            <a:r>
              <a:rPr lang="en-GB" b="0" i="0" u="none" strike="noStrike" dirty="0">
                <a:solidFill>
                  <a:srgbClr val="000000"/>
                </a:solidFill>
                <a:effectLst/>
                <a:latin typeface="Aptos" panose="020B0004020202020204" pitchFamily="34" charset="0"/>
              </a:rPr>
              <a:t>dopting tailored communication channels and strategies</a:t>
            </a:r>
            <a:endParaRPr lang="en-GB" dirty="0">
              <a:latin typeface="Aptos" panose="020B0004020202020204" pitchFamily="34" charset="0"/>
            </a:endParaRPr>
          </a:p>
        </p:txBody>
      </p:sp>
      <p:pic>
        <p:nvPicPr>
          <p:cNvPr id="4" name="Imagen 9" descr="Una caricatura de una persona&#10;&#10;Descripción generada automáticamente con confianza media">
            <a:extLst>
              <a:ext uri="{FF2B5EF4-FFF2-40B4-BE49-F238E27FC236}">
                <a16:creationId xmlns:a16="http://schemas.microsoft.com/office/drawing/2014/main" id="{DEA6EBE1-EABC-849C-CBD0-CC3E0D80BA26}"/>
              </a:ext>
            </a:extLst>
          </p:cNvPr>
          <p:cNvPicPr>
            <a:picLocks noChangeAspect="1"/>
          </p:cNvPicPr>
          <p:nvPr/>
        </p:nvPicPr>
        <p:blipFill rotWithShape="1">
          <a:blip r:embed="rId2">
            <a:extLst>
              <a:ext uri="{28A0092B-C50C-407E-A947-70E740481C1C}">
                <a14:useLocalDpi xmlns:a14="http://schemas.microsoft.com/office/drawing/2010/main" val="0"/>
              </a:ext>
            </a:extLst>
          </a:blip>
          <a:srcRect l="31602" t="15274" r="34611" b="12622"/>
          <a:stretch/>
        </p:blipFill>
        <p:spPr>
          <a:xfrm>
            <a:off x="9230199" y="1681631"/>
            <a:ext cx="2123601" cy="2549236"/>
          </a:xfrm>
          <a:prstGeom prst="rect">
            <a:avLst/>
          </a:prstGeom>
        </p:spPr>
      </p:pic>
    </p:spTree>
    <p:extLst>
      <p:ext uri="{BB962C8B-B14F-4D97-AF65-F5344CB8AC3E}">
        <p14:creationId xmlns:p14="http://schemas.microsoft.com/office/powerpoint/2010/main" val="22919656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n-GB" b="1" dirty="0">
                <a:latin typeface="Aptos" panose="020B0004020202020204" pitchFamily="34" charset="0"/>
              </a:rPr>
              <a:t>Question 4</a:t>
            </a:r>
            <a:r>
              <a:rPr lang="en-GB" dirty="0">
                <a:latin typeface="Aptos" panose="020B0004020202020204" pitchFamily="34" charset="0"/>
              </a:rPr>
              <a:t>. </a:t>
            </a:r>
            <a:r>
              <a:rPr lang="en-GB" b="0" i="0" u="none" strike="noStrike" dirty="0">
                <a:solidFill>
                  <a:srgbClr val="000000"/>
                </a:solidFill>
                <a:effectLst/>
                <a:latin typeface="Aptos" panose="020B0004020202020204" pitchFamily="34" charset="0"/>
              </a:rPr>
              <a:t>What does the "M" in SMART indicators stand for?</a:t>
            </a:r>
          </a:p>
          <a:p>
            <a:endParaRPr lang="en-GB" dirty="0">
              <a:latin typeface="Aptos" panose="020B0004020202020204" pitchFamily="34" charset="0"/>
            </a:endParaRPr>
          </a:p>
          <a:p>
            <a:r>
              <a:rPr lang="en-GB" dirty="0">
                <a:latin typeface="Aptos" panose="020B0004020202020204" pitchFamily="34" charset="0"/>
              </a:rPr>
              <a:t>	Option a: </a:t>
            </a:r>
            <a:r>
              <a:rPr lang="en-GB" b="0" i="0" u="none" strike="noStrike" dirty="0">
                <a:solidFill>
                  <a:srgbClr val="000000"/>
                </a:solidFill>
                <a:effectLst/>
                <a:latin typeface="Aptos" panose="020B0004020202020204" pitchFamily="34" charset="0"/>
              </a:rPr>
              <a:t>Motivational</a:t>
            </a:r>
          </a:p>
          <a:p>
            <a:endParaRPr lang="en-GB" dirty="0">
              <a:latin typeface="Aptos" panose="020B0004020202020204" pitchFamily="34" charset="0"/>
            </a:endParaRPr>
          </a:p>
          <a:p>
            <a:r>
              <a:rPr lang="en-GB" dirty="0">
                <a:latin typeface="Aptos" panose="020B0004020202020204" pitchFamily="34" charset="0"/>
              </a:rPr>
              <a:t>	Option b: </a:t>
            </a:r>
            <a:r>
              <a:rPr lang="en-GB" b="0" i="0" u="none" strike="noStrike" dirty="0">
                <a:solidFill>
                  <a:srgbClr val="000000"/>
                </a:solidFill>
                <a:effectLst/>
                <a:latin typeface="Aptos" panose="020B0004020202020204" pitchFamily="34" charset="0"/>
              </a:rPr>
              <a:t>Manageable</a:t>
            </a:r>
          </a:p>
          <a:p>
            <a:endParaRPr lang="en-GB" dirty="0">
              <a:latin typeface="Aptos" panose="020B0004020202020204" pitchFamily="34" charset="0"/>
            </a:endParaRPr>
          </a:p>
          <a:p>
            <a:r>
              <a:rPr lang="en-GB" dirty="0">
                <a:latin typeface="Aptos" panose="020B0004020202020204" pitchFamily="34" charset="0"/>
              </a:rPr>
              <a:t>	Option c: </a:t>
            </a:r>
            <a:r>
              <a:rPr lang="en-GB" b="0" i="0" u="none" strike="noStrike" dirty="0">
                <a:solidFill>
                  <a:srgbClr val="000000"/>
                </a:solidFill>
                <a:effectLst/>
                <a:latin typeface="Aptos" panose="020B0004020202020204" pitchFamily="34" charset="0"/>
              </a:rPr>
              <a:t>Measurable, with quantifiable or observable metrics</a:t>
            </a:r>
          </a:p>
          <a:p>
            <a:endParaRPr lang="en-GB" dirty="0">
              <a:latin typeface="Aptos" panose="020B0004020202020204" pitchFamily="34" charset="0"/>
            </a:endParaRPr>
          </a:p>
          <a:p>
            <a:r>
              <a:rPr lang="en-GB" dirty="0">
                <a:latin typeface="Aptos" panose="020B0004020202020204" pitchFamily="34" charset="0"/>
              </a:rPr>
              <a:t>	Option d: </a:t>
            </a:r>
            <a:r>
              <a:rPr lang="en-GB" b="0" i="0" u="none" strike="noStrike" dirty="0">
                <a:solidFill>
                  <a:srgbClr val="000000"/>
                </a:solidFill>
                <a:effectLst/>
                <a:latin typeface="Aptos" panose="020B0004020202020204" pitchFamily="34" charset="0"/>
              </a:rPr>
              <a:t>Meaningful</a:t>
            </a:r>
            <a:endParaRPr lang="en-GB" dirty="0">
              <a:latin typeface="Aptos" panose="020B0004020202020204" pitchFamily="34" charset="0"/>
            </a:endParaRPr>
          </a:p>
        </p:txBody>
      </p:sp>
      <p:sp>
        <p:nvSpPr>
          <p:cNvPr id="4" name="Elipse 3">
            <a:extLst>
              <a:ext uri="{FF2B5EF4-FFF2-40B4-BE49-F238E27FC236}">
                <a16:creationId xmlns:a16="http://schemas.microsoft.com/office/drawing/2014/main" id="{6BF4BC12-C134-2410-568C-485DFA65D5B7}"/>
              </a:ext>
            </a:extLst>
          </p:cNvPr>
          <p:cNvSpPr/>
          <p:nvPr/>
        </p:nvSpPr>
        <p:spPr>
          <a:xfrm>
            <a:off x="1381468"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17211"/>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239"/>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6" descr="Un dibujo de un muñeco de peluche&#10;&#10;Descripción generada automáticamente con confianza baja">
            <a:extLst>
              <a:ext uri="{FF2B5EF4-FFF2-40B4-BE49-F238E27FC236}">
                <a16:creationId xmlns:a16="http://schemas.microsoft.com/office/drawing/2014/main" id="{35EC3078-C4AA-6F3A-B634-6ADDB4EA6555}"/>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300688" y="2026095"/>
            <a:ext cx="2053113" cy="2490488"/>
          </a:xfrm>
          <a:prstGeom prst="rect">
            <a:avLst/>
          </a:prstGeom>
        </p:spPr>
      </p:pic>
    </p:spTree>
    <p:extLst>
      <p:ext uri="{BB962C8B-B14F-4D97-AF65-F5344CB8AC3E}">
        <p14:creationId xmlns:p14="http://schemas.microsoft.com/office/powerpoint/2010/main" val="3191833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7497932" cy="3937927"/>
          </a:xfrm>
        </p:spPr>
        <p:txBody>
          <a:bodyPr/>
          <a:lstStyle/>
          <a:p>
            <a:r>
              <a:rPr lang="en-GB" b="1" dirty="0">
                <a:latin typeface="Aptos" panose="020B0004020202020204" pitchFamily="34" charset="0"/>
              </a:rPr>
              <a:t>Question 4</a:t>
            </a:r>
            <a:r>
              <a:rPr lang="en-GB" dirty="0">
                <a:latin typeface="Aptos" panose="020B0004020202020204" pitchFamily="34" charset="0"/>
              </a:rPr>
              <a:t>. </a:t>
            </a:r>
            <a:r>
              <a:rPr lang="en-GB" b="0" i="0" u="none" strike="noStrike" dirty="0">
                <a:solidFill>
                  <a:srgbClr val="000000"/>
                </a:solidFill>
                <a:effectLst/>
                <a:latin typeface="Aptos" panose="020B0004020202020204" pitchFamily="34" charset="0"/>
              </a:rPr>
              <a:t>What does the "M" in SMART indicators stand for?</a:t>
            </a:r>
          </a:p>
          <a:p>
            <a:endParaRPr lang="en-GB" dirty="0">
              <a:latin typeface="Aptos" panose="020B0004020202020204" pitchFamily="34" charset="0"/>
            </a:endParaRPr>
          </a:p>
          <a:p>
            <a:r>
              <a:rPr lang="en-GB" b="1" dirty="0">
                <a:latin typeface="Aptos" panose="020B0004020202020204" pitchFamily="34" charset="0"/>
              </a:rPr>
              <a:t>Correct option</a:t>
            </a:r>
            <a:r>
              <a:rPr lang="en-GB" dirty="0">
                <a:latin typeface="Aptos" panose="020B0004020202020204" pitchFamily="34" charset="0"/>
              </a:rPr>
              <a:t>: [c], </a:t>
            </a:r>
            <a:r>
              <a:rPr lang="en-GB" dirty="0">
                <a:solidFill>
                  <a:srgbClr val="000000"/>
                </a:solidFill>
                <a:latin typeface="Aptos" panose="020B0004020202020204" pitchFamily="34" charset="0"/>
              </a:rPr>
              <a:t>m</a:t>
            </a:r>
            <a:r>
              <a:rPr lang="en-GB" b="0" i="0" u="none" strike="noStrike" dirty="0">
                <a:solidFill>
                  <a:srgbClr val="000000"/>
                </a:solidFill>
                <a:effectLst/>
                <a:latin typeface="Aptos" panose="020B0004020202020204" pitchFamily="34" charset="0"/>
              </a:rPr>
              <a:t>easurable, with quantifiable or observable metrics</a:t>
            </a:r>
          </a:p>
          <a:p>
            <a:r>
              <a:rPr lang="en-GB" sz="2400" dirty="0">
                <a:latin typeface="Aptos" panose="020B0004020202020204" pitchFamily="34" charset="0"/>
              </a:rPr>
              <a:t> </a:t>
            </a:r>
          </a:p>
        </p:txBody>
      </p:sp>
      <p:pic>
        <p:nvPicPr>
          <p:cNvPr id="4" name="Imagen 9" descr="Una caricatura de una persona&#10;&#10;Descripción generada automáticamente con confianza media">
            <a:extLst>
              <a:ext uri="{FF2B5EF4-FFF2-40B4-BE49-F238E27FC236}">
                <a16:creationId xmlns:a16="http://schemas.microsoft.com/office/drawing/2014/main" id="{7C5F7906-5681-78F9-4625-943FA99ACB23}"/>
              </a:ext>
            </a:extLst>
          </p:cNvPr>
          <p:cNvPicPr>
            <a:picLocks noChangeAspect="1"/>
          </p:cNvPicPr>
          <p:nvPr/>
        </p:nvPicPr>
        <p:blipFill rotWithShape="1">
          <a:blip r:embed="rId2">
            <a:extLst>
              <a:ext uri="{28A0092B-C50C-407E-A947-70E740481C1C}">
                <a14:useLocalDpi xmlns:a14="http://schemas.microsoft.com/office/drawing/2010/main" val="0"/>
              </a:ext>
            </a:extLst>
          </a:blip>
          <a:srcRect l="31602" t="15274" r="34611" b="12622"/>
          <a:stretch/>
        </p:blipFill>
        <p:spPr>
          <a:xfrm>
            <a:off x="9230199" y="1681631"/>
            <a:ext cx="2123601" cy="2549236"/>
          </a:xfrm>
          <a:prstGeom prst="rect">
            <a:avLst/>
          </a:prstGeom>
        </p:spPr>
      </p:pic>
    </p:spTree>
    <p:extLst>
      <p:ext uri="{BB962C8B-B14F-4D97-AF65-F5344CB8AC3E}">
        <p14:creationId xmlns:p14="http://schemas.microsoft.com/office/powerpoint/2010/main" val="1918965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n-GB"/>
              <a:t>Self-assessment test</a:t>
            </a:r>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199" y="1633140"/>
            <a:ext cx="10661074" cy="3937927"/>
          </a:xfrm>
        </p:spPr>
        <p:txBody>
          <a:bodyPr/>
          <a:lstStyle/>
          <a:p>
            <a:r>
              <a:rPr lang="en-GB" b="1" dirty="0">
                <a:latin typeface="Aptos" panose="020B0004020202020204" pitchFamily="34" charset="0"/>
              </a:rPr>
              <a:t>Question 5</a:t>
            </a:r>
            <a:r>
              <a:rPr lang="en-GB" dirty="0">
                <a:latin typeface="Aptos" panose="020B0004020202020204" pitchFamily="34" charset="0"/>
              </a:rPr>
              <a:t>. </a:t>
            </a:r>
            <a:r>
              <a:rPr lang="en-GB" b="0" i="0" u="none" strike="noStrike" dirty="0">
                <a:solidFill>
                  <a:srgbClr val="000000"/>
                </a:solidFill>
                <a:effectLst/>
                <a:latin typeface="Aptos" panose="020B0004020202020204" pitchFamily="34" charset="0"/>
              </a:rPr>
              <a:t>What is one way to monitor progress toward enhancing collaboration and participation?</a:t>
            </a:r>
          </a:p>
          <a:p>
            <a:endParaRPr lang="en-GB" dirty="0">
              <a:latin typeface="Aptos" panose="020B0004020202020204" pitchFamily="34" charset="0"/>
            </a:endParaRPr>
          </a:p>
          <a:p>
            <a:r>
              <a:rPr lang="en-GB" dirty="0">
                <a:latin typeface="Aptos" panose="020B0004020202020204" pitchFamily="34" charset="0"/>
              </a:rPr>
              <a:t>	Option a: I</a:t>
            </a:r>
            <a:r>
              <a:rPr lang="en-GB" b="0" i="0" u="none" strike="noStrike" dirty="0">
                <a:solidFill>
                  <a:srgbClr val="000000"/>
                </a:solidFill>
                <a:effectLst/>
                <a:latin typeface="Aptos" panose="020B0004020202020204" pitchFamily="34" charset="0"/>
              </a:rPr>
              <a:t>gnoring feedback from partners</a:t>
            </a:r>
            <a:endParaRPr lang="en-GB" dirty="0">
              <a:latin typeface="Aptos" panose="020B0004020202020204" pitchFamily="34" charset="0"/>
            </a:endParaRPr>
          </a:p>
          <a:p>
            <a:endParaRPr lang="en-GB" dirty="0">
              <a:latin typeface="Aptos" panose="020B0004020202020204" pitchFamily="34" charset="0"/>
            </a:endParaRPr>
          </a:p>
          <a:p>
            <a:r>
              <a:rPr lang="en-GB" dirty="0">
                <a:latin typeface="Aptos" panose="020B0004020202020204" pitchFamily="34" charset="0"/>
              </a:rPr>
              <a:t>	Option b: </a:t>
            </a:r>
            <a:r>
              <a:rPr lang="en-GB" b="0" i="0" u="none" strike="noStrike" dirty="0">
                <a:solidFill>
                  <a:srgbClr val="000000"/>
                </a:solidFill>
                <a:effectLst/>
                <a:latin typeface="Aptos" panose="020B0004020202020204" pitchFamily="34" charset="0"/>
              </a:rPr>
              <a:t>Focusing solely on internal team discussions</a:t>
            </a:r>
          </a:p>
          <a:p>
            <a:endParaRPr lang="en-GB" dirty="0">
              <a:latin typeface="Aptos" panose="020B0004020202020204" pitchFamily="34" charset="0"/>
            </a:endParaRPr>
          </a:p>
          <a:p>
            <a:r>
              <a:rPr lang="en-GB" dirty="0">
                <a:latin typeface="Aptos" panose="020B0004020202020204" pitchFamily="34" charset="0"/>
              </a:rPr>
              <a:t>	Option c: </a:t>
            </a:r>
            <a:r>
              <a:rPr lang="en-GB" b="0" i="0" u="none" strike="noStrike" dirty="0">
                <a:solidFill>
                  <a:srgbClr val="000000"/>
                </a:solidFill>
                <a:effectLst/>
                <a:latin typeface="Aptos" panose="020B0004020202020204" pitchFamily="34" charset="0"/>
              </a:rPr>
              <a:t>Reducing the number of engagement opportunities</a:t>
            </a:r>
          </a:p>
          <a:p>
            <a:endParaRPr lang="en-GB" dirty="0">
              <a:latin typeface="Aptos" panose="020B0004020202020204" pitchFamily="34" charset="0"/>
            </a:endParaRPr>
          </a:p>
          <a:p>
            <a:r>
              <a:rPr lang="en-GB" dirty="0">
                <a:latin typeface="Aptos" panose="020B0004020202020204" pitchFamily="34" charset="0"/>
              </a:rPr>
              <a:t>	Option d: </a:t>
            </a:r>
            <a:r>
              <a:rPr lang="en-GB" b="0" i="0" u="none" strike="noStrike" dirty="0">
                <a:solidFill>
                  <a:srgbClr val="000000"/>
                </a:solidFill>
                <a:effectLst/>
                <a:latin typeface="Aptos" panose="020B0004020202020204" pitchFamily="34" charset="0"/>
              </a:rPr>
              <a:t>Counting the number of collaborative projects with diverse partners annually</a:t>
            </a:r>
            <a:endParaRPr lang="en-GB" dirty="0">
              <a:latin typeface="Aptos" panose="020B0004020202020204" pitchFamily="34" charset="0"/>
            </a:endParaRPr>
          </a:p>
        </p:txBody>
      </p:sp>
      <p:sp>
        <p:nvSpPr>
          <p:cNvPr id="4" name="Elipse 3">
            <a:extLst>
              <a:ext uri="{FF2B5EF4-FFF2-40B4-BE49-F238E27FC236}">
                <a16:creationId xmlns:a16="http://schemas.microsoft.com/office/drawing/2014/main" id="{6BF4BC12-C134-2410-568C-485DFA65D5B7}"/>
              </a:ext>
            </a:extLst>
          </p:cNvPr>
          <p:cNvSpPr/>
          <p:nvPr/>
        </p:nvSpPr>
        <p:spPr>
          <a:xfrm>
            <a:off x="1381468" y="2405070"/>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1381468" y="317700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1381468" y="3948930"/>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1381468" y="4664435"/>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6" descr="Un dibujo de un muñeco de peluche&#10;&#10;Descripción generada automáticamente con confianza baja">
            <a:extLst>
              <a:ext uri="{FF2B5EF4-FFF2-40B4-BE49-F238E27FC236}">
                <a16:creationId xmlns:a16="http://schemas.microsoft.com/office/drawing/2014/main" id="{F34C5B63-6791-E3E6-3F4A-900932FCA6EF}"/>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300688" y="2026095"/>
            <a:ext cx="2053113" cy="2490488"/>
          </a:xfrm>
          <a:prstGeom prst="rect">
            <a:avLst/>
          </a:prstGeom>
        </p:spPr>
      </p:pic>
    </p:spTree>
    <p:extLst>
      <p:ext uri="{BB962C8B-B14F-4D97-AF65-F5344CB8AC3E}">
        <p14:creationId xmlns:p14="http://schemas.microsoft.com/office/powerpoint/2010/main" val="41035695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n-GB"/>
              <a:t>Self-assessment test</a:t>
            </a:r>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199" y="1633140"/>
            <a:ext cx="8222674" cy="3937927"/>
          </a:xfrm>
        </p:spPr>
        <p:txBody>
          <a:bodyPr/>
          <a:lstStyle/>
          <a:p>
            <a:r>
              <a:rPr lang="en-GB" b="1" dirty="0">
                <a:latin typeface="Aptos" panose="020B0004020202020204" pitchFamily="34" charset="0"/>
              </a:rPr>
              <a:t>Question 5</a:t>
            </a:r>
            <a:r>
              <a:rPr lang="en-GB" dirty="0">
                <a:latin typeface="Aptos" panose="020B0004020202020204" pitchFamily="34" charset="0"/>
              </a:rPr>
              <a:t>. </a:t>
            </a:r>
            <a:r>
              <a:rPr lang="en-GB" b="0" i="0" u="none" strike="noStrike" dirty="0">
                <a:solidFill>
                  <a:srgbClr val="000000"/>
                </a:solidFill>
                <a:effectLst/>
                <a:latin typeface="Aptos" panose="020B0004020202020204" pitchFamily="34" charset="0"/>
              </a:rPr>
              <a:t>What is one way to monitor progress toward enhancing collaboration and participation?</a:t>
            </a:r>
          </a:p>
          <a:p>
            <a:endParaRPr lang="en-GB" dirty="0">
              <a:latin typeface="Aptos" panose="020B0004020202020204" pitchFamily="34" charset="0"/>
            </a:endParaRPr>
          </a:p>
          <a:p>
            <a:r>
              <a:rPr lang="en-GB" b="1" dirty="0">
                <a:latin typeface="Aptos" panose="020B0004020202020204" pitchFamily="34" charset="0"/>
              </a:rPr>
              <a:t>Correct option</a:t>
            </a:r>
            <a:r>
              <a:rPr lang="en-GB" dirty="0">
                <a:latin typeface="Aptos" panose="020B0004020202020204" pitchFamily="34" charset="0"/>
              </a:rPr>
              <a:t>: [d], </a:t>
            </a:r>
            <a:r>
              <a:rPr lang="en-GB" b="0" i="0" u="none" strike="noStrike" dirty="0">
                <a:solidFill>
                  <a:srgbClr val="000000"/>
                </a:solidFill>
                <a:effectLst/>
                <a:latin typeface="Aptos" panose="020B0004020202020204" pitchFamily="34" charset="0"/>
              </a:rPr>
              <a:t>Counting the number of collaborative projects with diverse partners annually</a:t>
            </a:r>
            <a:endParaRPr lang="en-GB" dirty="0">
              <a:latin typeface="Aptos" panose="020B0004020202020204" pitchFamily="34" charset="0"/>
            </a:endParaRPr>
          </a:p>
          <a:p>
            <a:endParaRPr lang="en-GB" sz="2400" dirty="0">
              <a:latin typeface="Aptos" panose="020B0004020202020204" pitchFamily="34" charset="0"/>
            </a:endParaRPr>
          </a:p>
        </p:txBody>
      </p:sp>
      <p:pic>
        <p:nvPicPr>
          <p:cNvPr id="4" name="Imagen 9" descr="Una caricatura de una persona&#10;&#10;Descripción generada automáticamente con confianza media">
            <a:extLst>
              <a:ext uri="{FF2B5EF4-FFF2-40B4-BE49-F238E27FC236}">
                <a16:creationId xmlns:a16="http://schemas.microsoft.com/office/drawing/2014/main" id="{C856148C-6A2B-1EE8-6089-E015BCB76536}"/>
              </a:ext>
            </a:extLst>
          </p:cNvPr>
          <p:cNvPicPr>
            <a:picLocks noChangeAspect="1"/>
          </p:cNvPicPr>
          <p:nvPr/>
        </p:nvPicPr>
        <p:blipFill rotWithShape="1">
          <a:blip r:embed="rId2">
            <a:extLst>
              <a:ext uri="{28A0092B-C50C-407E-A947-70E740481C1C}">
                <a14:useLocalDpi xmlns:a14="http://schemas.microsoft.com/office/drawing/2010/main" val="0"/>
              </a:ext>
            </a:extLst>
          </a:blip>
          <a:srcRect l="31602" t="15274" r="34611" b="12622"/>
          <a:stretch/>
        </p:blipFill>
        <p:spPr>
          <a:xfrm>
            <a:off x="9230199" y="1681631"/>
            <a:ext cx="2123601" cy="2549236"/>
          </a:xfrm>
          <a:prstGeom prst="rect">
            <a:avLst/>
          </a:prstGeom>
        </p:spPr>
      </p:pic>
    </p:spTree>
    <p:extLst>
      <p:ext uri="{BB962C8B-B14F-4D97-AF65-F5344CB8AC3E}">
        <p14:creationId xmlns:p14="http://schemas.microsoft.com/office/powerpoint/2010/main" val="7835700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A2E51F-5493-B44A-23B6-7FEBAEE85FB3}"/>
              </a:ext>
            </a:extLst>
          </p:cNvPr>
          <p:cNvSpPr>
            <a:spLocks noGrp="1"/>
          </p:cNvSpPr>
          <p:nvPr>
            <p:ph type="title"/>
          </p:nvPr>
        </p:nvSpPr>
        <p:spPr/>
        <p:txBody>
          <a:bodyPr/>
          <a:lstStyle/>
          <a:p>
            <a:r>
              <a:rPr lang="es-ES"/>
              <a:t>Summing up</a:t>
            </a:r>
            <a:endParaRPr lang="en-GB"/>
          </a:p>
        </p:txBody>
      </p:sp>
      <p:sp>
        <p:nvSpPr>
          <p:cNvPr id="3" name="Marcador de contenido 2">
            <a:extLst>
              <a:ext uri="{FF2B5EF4-FFF2-40B4-BE49-F238E27FC236}">
                <a16:creationId xmlns:a16="http://schemas.microsoft.com/office/drawing/2014/main" id="{59514EE3-FD70-6071-ADE6-F9D191983C92}"/>
              </a:ext>
            </a:extLst>
          </p:cNvPr>
          <p:cNvSpPr>
            <a:spLocks noGrp="1"/>
          </p:cNvSpPr>
          <p:nvPr>
            <p:ph idx="1"/>
          </p:nvPr>
        </p:nvSpPr>
        <p:spPr>
          <a:xfrm>
            <a:off x="1109685" y="1730797"/>
            <a:ext cx="4393911" cy="1527488"/>
          </a:xfrm>
        </p:spPr>
        <p:txBody>
          <a:bodyPr/>
          <a:lstStyle/>
          <a:p>
            <a:r>
              <a:rPr lang="en-GB" b="1" i="1" dirty="0">
                <a:solidFill>
                  <a:srgbClr val="FF0000"/>
                </a:solidFill>
                <a:latin typeface="Aptos" panose="020B0004020202020204" pitchFamily="34" charset="0"/>
              </a:rPr>
              <a:t>Inclusion’s Requirements</a:t>
            </a:r>
          </a:p>
          <a:p>
            <a:r>
              <a:rPr lang="en-GB" b="0" i="0" u="none" strike="noStrike" dirty="0">
                <a:solidFill>
                  <a:srgbClr val="000000"/>
                </a:solidFill>
                <a:effectLst/>
                <a:latin typeface="Aptos" panose="020B0004020202020204" pitchFamily="34" charset="0"/>
              </a:rPr>
              <a:t>Inclusion requires </a:t>
            </a:r>
            <a:r>
              <a:rPr lang="en-GB" i="0" u="none" strike="noStrike" dirty="0">
                <a:solidFill>
                  <a:srgbClr val="000000"/>
                </a:solidFill>
                <a:effectLst/>
                <a:latin typeface="Aptos" panose="020B0004020202020204" pitchFamily="34" charset="0"/>
              </a:rPr>
              <a:t>ongoing effort</a:t>
            </a:r>
            <a:r>
              <a:rPr lang="en-GB" b="0" i="0" u="none" strike="noStrike" dirty="0">
                <a:solidFill>
                  <a:srgbClr val="000000"/>
                </a:solidFill>
                <a:effectLst/>
                <a:latin typeface="Aptos" panose="020B0004020202020204" pitchFamily="34" charset="0"/>
              </a:rPr>
              <a:t>, starting with self-awareness, addressing biases and fostering a culture of belonging through deliberate actions.</a:t>
            </a:r>
            <a:endParaRPr lang="en-GB" dirty="0">
              <a:latin typeface="Aptos" panose="020B0004020202020204" pitchFamily="34" charset="0"/>
            </a:endParaRPr>
          </a:p>
        </p:txBody>
      </p:sp>
      <p:pic>
        <p:nvPicPr>
          <p:cNvPr id="4" name="Imagen 3" descr="Interfaz de usuario gráfica&#10;&#10;Descripción generada automáticamente">
            <a:extLst>
              <a:ext uri="{FF2B5EF4-FFF2-40B4-BE49-F238E27FC236}">
                <a16:creationId xmlns:a16="http://schemas.microsoft.com/office/drawing/2014/main" id="{DFAA5F4C-070F-6AA0-545A-4AB8A87475E6}"/>
              </a:ext>
            </a:extLst>
          </p:cNvPr>
          <p:cNvPicPr>
            <a:picLocks noChangeAspect="1"/>
          </p:cNvPicPr>
          <p:nvPr/>
        </p:nvPicPr>
        <p:blipFill rotWithShape="1">
          <a:blip r:embed="rId2">
            <a:extLst>
              <a:ext uri="{28A0092B-C50C-407E-A947-70E740481C1C}">
                <a14:useLocalDpi xmlns:a14="http://schemas.microsoft.com/office/drawing/2010/main" val="0"/>
              </a:ext>
            </a:extLst>
          </a:blip>
          <a:srcRect l="27597" t="11715" r="27985" b="16569"/>
          <a:stretch/>
        </p:blipFill>
        <p:spPr>
          <a:xfrm>
            <a:off x="4322899" y="120473"/>
            <a:ext cx="1773101" cy="1610324"/>
          </a:xfrm>
          <a:prstGeom prst="rect">
            <a:avLst/>
          </a:prstGeom>
        </p:spPr>
      </p:pic>
      <p:sp>
        <p:nvSpPr>
          <p:cNvPr id="5" name="Marcador de contenido 2">
            <a:extLst>
              <a:ext uri="{FF2B5EF4-FFF2-40B4-BE49-F238E27FC236}">
                <a16:creationId xmlns:a16="http://schemas.microsoft.com/office/drawing/2014/main" id="{74670DF1-2F13-9BF2-9D13-76E516C5B064}"/>
              </a:ext>
            </a:extLst>
          </p:cNvPr>
          <p:cNvSpPr txBox="1">
            <a:spLocks/>
          </p:cNvSpPr>
          <p:nvPr/>
        </p:nvSpPr>
        <p:spPr>
          <a:xfrm>
            <a:off x="1109684" y="3510285"/>
            <a:ext cx="4393911"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i="1" dirty="0">
                <a:solidFill>
                  <a:schemeClr val="accent2">
                    <a:lumMod val="75000"/>
                  </a:schemeClr>
                </a:solidFill>
                <a:latin typeface="Aptos" panose="020B0004020202020204" pitchFamily="34" charset="0"/>
              </a:rPr>
              <a:t>Effective Inclusive Communication Plan</a:t>
            </a:r>
            <a:endParaRPr lang="en-GB" b="1" i="1" u="none" strike="noStrike" dirty="0">
              <a:solidFill>
                <a:schemeClr val="accent2">
                  <a:lumMod val="75000"/>
                </a:schemeClr>
              </a:solidFill>
              <a:effectLst/>
              <a:latin typeface="Aptos" panose="020B0004020202020204" pitchFamily="34" charset="0"/>
            </a:endParaRPr>
          </a:p>
          <a:p>
            <a:r>
              <a:rPr lang="en-GB" b="0" i="0" u="none" strike="noStrike" dirty="0">
                <a:solidFill>
                  <a:srgbClr val="000000"/>
                </a:solidFill>
                <a:effectLst/>
                <a:latin typeface="Aptos" panose="020B0004020202020204" pitchFamily="34" charset="0"/>
              </a:rPr>
              <a:t>An effective inclusive communication plan relies on </a:t>
            </a:r>
            <a:r>
              <a:rPr lang="en-GB" i="0" u="none" strike="noStrike" dirty="0">
                <a:solidFill>
                  <a:srgbClr val="000000"/>
                </a:solidFill>
                <a:effectLst/>
                <a:latin typeface="Aptos" panose="020B0004020202020204" pitchFamily="34" charset="0"/>
              </a:rPr>
              <a:t>clear goals, cultural sensitivity and accessibility </a:t>
            </a:r>
            <a:r>
              <a:rPr lang="en-GB" b="0" i="0" u="none" strike="noStrike" dirty="0">
                <a:solidFill>
                  <a:srgbClr val="000000"/>
                </a:solidFill>
                <a:effectLst/>
                <a:latin typeface="Aptos" panose="020B0004020202020204" pitchFamily="34" charset="0"/>
              </a:rPr>
              <a:t>supported by measurable indicators for tracking success.</a:t>
            </a:r>
            <a:endParaRPr lang="en-GB" dirty="0">
              <a:latin typeface="Aptos" panose="020B0004020202020204" pitchFamily="34" charset="0"/>
            </a:endParaRPr>
          </a:p>
        </p:txBody>
      </p:sp>
      <p:sp>
        <p:nvSpPr>
          <p:cNvPr id="6" name="Marcador de contenido 2">
            <a:extLst>
              <a:ext uri="{FF2B5EF4-FFF2-40B4-BE49-F238E27FC236}">
                <a16:creationId xmlns:a16="http://schemas.microsoft.com/office/drawing/2014/main" id="{039385F7-9BB7-8A46-0277-074996EFD34D}"/>
              </a:ext>
            </a:extLst>
          </p:cNvPr>
          <p:cNvSpPr txBox="1">
            <a:spLocks/>
          </p:cNvSpPr>
          <p:nvPr/>
        </p:nvSpPr>
        <p:spPr>
          <a:xfrm>
            <a:off x="6571436" y="1730797"/>
            <a:ext cx="5504950"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i="1" dirty="0">
                <a:solidFill>
                  <a:schemeClr val="accent3">
                    <a:lumMod val="75000"/>
                  </a:schemeClr>
                </a:solidFill>
                <a:latin typeface="Aptos" panose="020B0004020202020204" pitchFamily="34" charset="0"/>
              </a:rPr>
              <a:t>Features of a Great Engagement with Target Groups</a:t>
            </a:r>
            <a:endParaRPr lang="en-GB" b="1" i="1" u="none" strike="noStrike" dirty="0">
              <a:solidFill>
                <a:schemeClr val="accent3">
                  <a:lumMod val="75000"/>
                </a:schemeClr>
              </a:solidFill>
              <a:effectLst/>
              <a:latin typeface="Aptos" panose="020B0004020202020204" pitchFamily="34" charset="0"/>
            </a:endParaRPr>
          </a:p>
          <a:p>
            <a:r>
              <a:rPr lang="en-GB" i="0" u="none" strike="noStrike" dirty="0">
                <a:solidFill>
                  <a:srgbClr val="000000"/>
                </a:solidFill>
                <a:effectLst/>
                <a:latin typeface="Aptos" panose="020B0004020202020204" pitchFamily="34" charset="0"/>
              </a:rPr>
              <a:t>Successful engagement with target groups depends on understanding their needs, adapting strategies and continuously refining efforts through feedback and monitoring.</a:t>
            </a:r>
            <a:endParaRPr lang="en-GB" dirty="0">
              <a:latin typeface="Aptos" panose="020B0004020202020204" pitchFamily="34" charset="0"/>
            </a:endParaRPr>
          </a:p>
        </p:txBody>
      </p:sp>
      <p:sp>
        <p:nvSpPr>
          <p:cNvPr id="7" name="Marcador de contenido 2">
            <a:extLst>
              <a:ext uri="{FF2B5EF4-FFF2-40B4-BE49-F238E27FC236}">
                <a16:creationId xmlns:a16="http://schemas.microsoft.com/office/drawing/2014/main" id="{777D9560-CABB-71CA-F4F2-13C9A3892372}"/>
              </a:ext>
            </a:extLst>
          </p:cNvPr>
          <p:cNvSpPr txBox="1">
            <a:spLocks/>
          </p:cNvSpPr>
          <p:nvPr/>
        </p:nvSpPr>
        <p:spPr>
          <a:xfrm>
            <a:off x="6571436" y="3424989"/>
            <a:ext cx="5620564"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i="1" u="none" strike="noStrike" dirty="0">
                <a:solidFill>
                  <a:schemeClr val="accent4"/>
                </a:solidFill>
                <a:effectLst/>
                <a:latin typeface="Aptos" panose="020B0004020202020204" pitchFamily="34" charset="0"/>
              </a:rPr>
              <a:t>Combination of Clear Goals and Cultural Sensitivity</a:t>
            </a:r>
          </a:p>
          <a:p>
            <a:r>
              <a:rPr lang="en-GB" b="0" i="0" u="none" strike="noStrike" dirty="0">
                <a:solidFill>
                  <a:srgbClr val="000000"/>
                </a:solidFill>
                <a:effectLst/>
                <a:latin typeface="Aptos" panose="020B0004020202020204" pitchFamily="34" charset="0"/>
              </a:rPr>
              <a:t>Building an inclusive communication strategy requires combining clear goals and cultural sensitivity to ensure meaningful engagement with diverse audiences while continuously refining efforts through measurable feedback and SMART indicators.</a:t>
            </a:r>
            <a:endParaRPr lang="en-GB" dirty="0">
              <a:latin typeface="Aptos" panose="020B0004020202020204" pitchFamily="34" charset="0"/>
            </a:endParaRPr>
          </a:p>
        </p:txBody>
      </p:sp>
      <p:sp>
        <p:nvSpPr>
          <p:cNvPr id="8" name="Elipse 7">
            <a:extLst>
              <a:ext uri="{FF2B5EF4-FFF2-40B4-BE49-F238E27FC236}">
                <a16:creationId xmlns:a16="http://schemas.microsoft.com/office/drawing/2014/main" id="{943A0804-2109-8635-9879-3CE7A300992D}"/>
              </a:ext>
            </a:extLst>
          </p:cNvPr>
          <p:cNvSpPr/>
          <p:nvPr/>
        </p:nvSpPr>
        <p:spPr>
          <a:xfrm>
            <a:off x="857685" y="1764182"/>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1E7732B1-3700-8F66-0FEE-99AC1F92FC68}"/>
              </a:ext>
            </a:extLst>
          </p:cNvPr>
          <p:cNvSpPr/>
          <p:nvPr/>
        </p:nvSpPr>
        <p:spPr>
          <a:xfrm>
            <a:off x="6319436" y="3510285"/>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356436B9-B4D7-2A13-3EB1-99BBF77476EC}"/>
              </a:ext>
            </a:extLst>
          </p:cNvPr>
          <p:cNvSpPr/>
          <p:nvPr/>
        </p:nvSpPr>
        <p:spPr>
          <a:xfrm>
            <a:off x="6319436" y="1784152"/>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F00B2C2B-0EFE-83DB-FEA6-4432ED60470B}"/>
              </a:ext>
            </a:extLst>
          </p:cNvPr>
          <p:cNvSpPr/>
          <p:nvPr/>
        </p:nvSpPr>
        <p:spPr>
          <a:xfrm>
            <a:off x="857685" y="3543670"/>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52511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8989507F-D92C-0B1F-0D83-290BC6DED821}"/>
              </a:ext>
            </a:extLst>
          </p:cNvPr>
          <p:cNvSpPr>
            <a:spLocks noGrp="1"/>
          </p:cNvSpPr>
          <p:nvPr>
            <p:ph type="subTitle" idx="1"/>
          </p:nvPr>
        </p:nvSpPr>
        <p:spPr/>
        <p:txBody>
          <a:bodyPr/>
          <a:lstStyle/>
          <a:p>
            <a:r>
              <a:rPr lang="es-ES"/>
              <a:t>Thanks for your attention!</a:t>
            </a:r>
          </a:p>
          <a:p>
            <a:endParaRPr lang="es-ES"/>
          </a:p>
          <a:p>
            <a:r>
              <a:rPr lang="es-ES" sz="2400" b="0"/>
              <a:t>Explore more resources at </a:t>
            </a:r>
            <a:r>
              <a:rPr lang="es-ES" sz="2400" b="0">
                <a:hlinkClick r:id="rId2"/>
              </a:rPr>
              <a:t>www.allin-inclusion.eu</a:t>
            </a:r>
            <a:r>
              <a:rPr lang="es-ES" sz="2400" b="0"/>
              <a:t> </a:t>
            </a:r>
            <a:endParaRPr lang="en-GB" sz="2400" b="0"/>
          </a:p>
        </p:txBody>
      </p:sp>
    </p:spTree>
    <p:extLst>
      <p:ext uri="{BB962C8B-B14F-4D97-AF65-F5344CB8AC3E}">
        <p14:creationId xmlns:p14="http://schemas.microsoft.com/office/powerpoint/2010/main" val="1972961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51A19D4-AD76-40C0-B11A-DC30F04F5940}"/>
              </a:ext>
            </a:extLst>
          </p:cNvPr>
          <p:cNvSpPr/>
          <p:nvPr/>
        </p:nvSpPr>
        <p:spPr>
          <a:xfrm>
            <a:off x="283779" y="2049519"/>
            <a:ext cx="11908221" cy="26170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CasellaDiTesto 6">
            <a:extLst>
              <a:ext uri="{FF2B5EF4-FFF2-40B4-BE49-F238E27FC236}">
                <a16:creationId xmlns:a16="http://schemas.microsoft.com/office/drawing/2014/main" id="{58F7E387-7239-434A-B6F3-6A4266FDDFC4}"/>
              </a:ext>
            </a:extLst>
          </p:cNvPr>
          <p:cNvSpPr txBox="1"/>
          <p:nvPr/>
        </p:nvSpPr>
        <p:spPr>
          <a:xfrm>
            <a:off x="1208689" y="2680948"/>
            <a:ext cx="10058400" cy="135421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j-lt"/>
                <a:ea typeface="+mn-ea"/>
                <a:cs typeface="+mn-cs"/>
              </a:rPr>
              <a:t>Unit 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j-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j-lt"/>
                <a:ea typeface="Aptos" panose="020B0004020202020204" pitchFamily="34" charset="0"/>
                <a:cs typeface="Times New Roman" panose="02020603050405020304" pitchFamily="18" charset="0"/>
              </a:rPr>
              <a:t>Communication within the organisation: a Culture of Belonging </a:t>
            </a:r>
            <a:endParaRPr kumimoji="0" lang="it-IT" sz="2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j-lt"/>
            </a:endParaRPr>
          </a:p>
        </p:txBody>
      </p:sp>
      <p:pic>
        <p:nvPicPr>
          <p:cNvPr id="8" name="Imagen 8" descr="Dibujo animado de un personaje con la boca abierta&#10;&#10;Descripción generada automáticamente con confianza baja">
            <a:extLst>
              <a:ext uri="{FF2B5EF4-FFF2-40B4-BE49-F238E27FC236}">
                <a16:creationId xmlns:a16="http://schemas.microsoft.com/office/drawing/2014/main" id="{6D1D7DFE-20F5-4BBB-82B9-05597A6BA1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9089" y="766083"/>
            <a:ext cx="2334611" cy="1767035"/>
          </a:xfrm>
          <a:prstGeom prst="rect">
            <a:avLst/>
          </a:prstGeom>
        </p:spPr>
      </p:pic>
    </p:spTree>
    <p:extLst>
      <p:ext uri="{BB962C8B-B14F-4D97-AF65-F5344CB8AC3E}">
        <p14:creationId xmlns:p14="http://schemas.microsoft.com/office/powerpoint/2010/main" val="1335828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2">
            <a:extLst>
              <a:ext uri="{FF2B5EF4-FFF2-40B4-BE49-F238E27FC236}">
                <a16:creationId xmlns:a16="http://schemas.microsoft.com/office/drawing/2014/main" id="{64C147B1-77E0-850B-743F-7E19FAE1EECE}"/>
              </a:ext>
            </a:extLst>
          </p:cNvPr>
          <p:cNvGraphicFramePr>
            <a:graphicFrameLocks noGrp="1"/>
          </p:cNvGraphicFramePr>
          <p:nvPr>
            <p:ph idx="1"/>
            <p:extLst>
              <p:ext uri="{D42A27DB-BD31-4B8C-83A1-F6EECF244321}">
                <p14:modId xmlns:p14="http://schemas.microsoft.com/office/powerpoint/2010/main" val="1320728630"/>
              </p:ext>
            </p:extLst>
          </p:nvPr>
        </p:nvGraphicFramePr>
        <p:xfrm>
          <a:off x="838200" y="1905000"/>
          <a:ext cx="10515600" cy="35078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sellaDiTesto 5">
            <a:extLst>
              <a:ext uri="{FF2B5EF4-FFF2-40B4-BE49-F238E27FC236}">
                <a16:creationId xmlns:a16="http://schemas.microsoft.com/office/drawing/2014/main" id="{C1707B5E-E76A-26CA-39F1-ED70A3319F7F}"/>
              </a:ext>
            </a:extLst>
          </p:cNvPr>
          <p:cNvSpPr txBox="1"/>
          <p:nvPr/>
        </p:nvSpPr>
        <p:spPr>
          <a:xfrm>
            <a:off x="838200" y="1549247"/>
            <a:ext cx="11084169" cy="369332"/>
          </a:xfrm>
          <a:prstGeom prst="rect">
            <a:avLst/>
          </a:prstGeom>
          <a:noFill/>
        </p:spPr>
        <p:txBody>
          <a:bodyPr wrap="square">
            <a:spAutoFit/>
          </a:bodyPr>
          <a:lstStyle/>
          <a:p>
            <a:pPr lvl="0"/>
            <a:r>
              <a:rPr lang="en-GB" dirty="0"/>
              <a:t>Fostering inclusion within an organisation does not happen automatically, it is a deliberate and continuous process. </a:t>
            </a:r>
            <a:endParaRPr lang="it-IT" dirty="0"/>
          </a:p>
        </p:txBody>
      </p:sp>
      <p:sp>
        <p:nvSpPr>
          <p:cNvPr id="10" name="Título 1">
            <a:extLst>
              <a:ext uri="{FF2B5EF4-FFF2-40B4-BE49-F238E27FC236}">
                <a16:creationId xmlns:a16="http://schemas.microsoft.com/office/drawing/2014/main" id="{26FB0A0F-EC96-BBED-9A66-76EE6C07515D}"/>
              </a:ext>
            </a:extLst>
          </p:cNvPr>
          <p:cNvSpPr txBox="1">
            <a:spLocks/>
          </p:cNvSpPr>
          <p:nvPr/>
        </p:nvSpPr>
        <p:spPr>
          <a:xfrm>
            <a:off x="838200" y="397339"/>
            <a:ext cx="802202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b="1" dirty="0">
                <a:ea typeface="Aptos" panose="020B0004020202020204" pitchFamily="34" charset="0"/>
                <a:cs typeface="Times New Roman" panose="02020603050405020304" pitchFamily="18" charset="0"/>
              </a:rPr>
              <a:t>1.1 </a:t>
            </a:r>
            <a:r>
              <a:rPr lang="en-US" sz="2400" b="1" dirty="0">
                <a:ea typeface="Aptos" panose="020B0004020202020204" pitchFamily="34" charset="0"/>
                <a:cs typeface="Times New Roman" panose="02020603050405020304" pitchFamily="18" charset="0"/>
              </a:rPr>
              <a:t>How to Build an Inclusive Culture Inside the Organisation (1)</a:t>
            </a:r>
            <a:endParaRPr lang="es-ES" sz="2000" b="1" dirty="0"/>
          </a:p>
        </p:txBody>
      </p:sp>
    </p:spTree>
    <p:extLst>
      <p:ext uri="{BB962C8B-B14F-4D97-AF65-F5344CB8AC3E}">
        <p14:creationId xmlns:p14="http://schemas.microsoft.com/office/powerpoint/2010/main" val="3896192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BA9DA2C-3F98-BF56-C97A-DDAC7572BF76}"/>
              </a:ext>
            </a:extLst>
          </p:cNvPr>
          <p:cNvSpPr txBox="1"/>
          <p:nvPr/>
        </p:nvSpPr>
        <p:spPr>
          <a:xfrm>
            <a:off x="838200" y="1215082"/>
            <a:ext cx="7713785" cy="369332"/>
          </a:xfrm>
          <a:prstGeom prst="rect">
            <a:avLst/>
          </a:prstGeom>
          <a:noFill/>
        </p:spPr>
        <p:txBody>
          <a:bodyPr wrap="square">
            <a:spAutoFit/>
          </a:bodyPr>
          <a:lstStyle/>
          <a:p>
            <a:r>
              <a:rPr lang="en-GB" sz="1800" dirty="0">
                <a:effectLst/>
                <a:latin typeface="Aptos" panose="020B0004020202020204" pitchFamily="34" charset="0"/>
                <a:ea typeface="Aptos" panose="020B0004020202020204" pitchFamily="34" charset="0"/>
                <a:cs typeface="Times New Roman" panose="02020603050405020304" pitchFamily="18" charset="0"/>
              </a:rPr>
              <a:t>The journey toward inclusion follows some principles, th</a:t>
            </a:r>
            <a:r>
              <a:rPr lang="en-GB" dirty="0">
                <a:latin typeface="Aptos" panose="020B0004020202020204" pitchFamily="34" charset="0"/>
                <a:ea typeface="Aptos" panose="020B0004020202020204" pitchFamily="34" charset="0"/>
                <a:cs typeface="Times New Roman" panose="02020603050405020304" pitchFamily="18" charset="0"/>
              </a:rPr>
              <a:t>e initial ones are</a:t>
            </a:r>
            <a:r>
              <a:rPr lang="en-GB" sz="1800" dirty="0">
                <a:effectLst/>
                <a:latin typeface="Aptos" panose="020B0004020202020204" pitchFamily="34" charset="0"/>
                <a:ea typeface="Aptos" panose="020B0004020202020204" pitchFamily="34" charset="0"/>
                <a:cs typeface="Times New Roman" panose="02020603050405020304" pitchFamily="18" charset="0"/>
              </a:rPr>
              <a:t>: </a:t>
            </a:r>
            <a:endParaRPr lang="it-IT" dirty="0"/>
          </a:p>
        </p:txBody>
      </p:sp>
      <p:sp>
        <p:nvSpPr>
          <p:cNvPr id="5" name="CasellaDiTesto 4">
            <a:extLst>
              <a:ext uri="{FF2B5EF4-FFF2-40B4-BE49-F238E27FC236}">
                <a16:creationId xmlns:a16="http://schemas.microsoft.com/office/drawing/2014/main" id="{6EACEEF4-1151-95A2-5BE5-A0FE6727D07E}"/>
              </a:ext>
            </a:extLst>
          </p:cNvPr>
          <p:cNvSpPr txBox="1"/>
          <p:nvPr/>
        </p:nvSpPr>
        <p:spPr>
          <a:xfrm>
            <a:off x="656492" y="1315381"/>
            <a:ext cx="10433538" cy="1200329"/>
          </a:xfrm>
          <a:prstGeom prst="rect">
            <a:avLst/>
          </a:prstGeom>
          <a:noFill/>
        </p:spPr>
        <p:txBody>
          <a:bodyPr wrap="square">
            <a:spAutoFit/>
          </a:bodyPr>
          <a:lstStyle/>
          <a:p>
            <a:endParaRPr lang="en-GB" dirty="0">
              <a:effectLst/>
            </a:endParaRPr>
          </a:p>
          <a:p>
            <a:pPr marL="742950" lvl="1" indent="-285750">
              <a:buSzPts val="1000"/>
              <a:buFont typeface="Arial" panose="020B0604020202020204" pitchFamily="34" charset="0"/>
              <a:buChar char="•"/>
              <a:tabLst>
                <a:tab pos="914400" algn="l"/>
              </a:tabLst>
            </a:pPr>
            <a:r>
              <a:rPr lang="en-GB" kern="100" dirty="0">
                <a:effectLst/>
                <a:ea typeface="Aptos" panose="020B0004020202020204" pitchFamily="34" charset="0"/>
                <a:cs typeface="Times New Roman" panose="02020603050405020304" pitchFamily="18" charset="0"/>
              </a:rPr>
              <a:t>Foster </a:t>
            </a:r>
            <a:r>
              <a:rPr lang="en-GB" kern="100" dirty="0">
                <a:solidFill>
                  <a:srgbClr val="FF0000"/>
                </a:solidFill>
                <a:effectLst/>
                <a:ea typeface="Aptos" panose="020B0004020202020204" pitchFamily="34" charset="0"/>
                <a:cs typeface="Times New Roman" panose="02020603050405020304" pitchFamily="18" charset="0"/>
              </a:rPr>
              <a:t>self-awareness</a:t>
            </a:r>
            <a:r>
              <a:rPr lang="en-GB" kern="100" dirty="0">
                <a:effectLst/>
                <a:ea typeface="Aptos" panose="020B0004020202020204" pitchFamily="34" charset="0"/>
                <a:cs typeface="Times New Roman" panose="02020603050405020304" pitchFamily="18" charset="0"/>
              </a:rPr>
              <a:t> by identifying biases and acknowledging marginalised identities.</a:t>
            </a:r>
          </a:p>
          <a:p>
            <a:pPr marL="742950" lvl="1" indent="-285750">
              <a:buSzPts val="1000"/>
              <a:buFont typeface="Arial" panose="020B0604020202020204" pitchFamily="34" charset="0"/>
              <a:buChar char="•"/>
              <a:tabLst>
                <a:tab pos="914400" algn="l"/>
              </a:tabLst>
            </a:pPr>
            <a:r>
              <a:rPr lang="en-GB" kern="100" dirty="0">
                <a:effectLst/>
                <a:ea typeface="Aptos" panose="020B0004020202020204" pitchFamily="34" charset="0"/>
                <a:cs typeface="Times New Roman" panose="02020603050405020304" pitchFamily="18" charset="0"/>
              </a:rPr>
              <a:t>Empower </a:t>
            </a:r>
            <a:r>
              <a:rPr lang="en-GB" kern="100" dirty="0">
                <a:solidFill>
                  <a:srgbClr val="FF0000"/>
                </a:solidFill>
                <a:effectLst/>
                <a:ea typeface="Aptos" panose="020B0004020202020204" pitchFamily="34" charset="0"/>
                <a:cs typeface="Times New Roman" panose="02020603050405020304" pitchFamily="18" charset="0"/>
              </a:rPr>
              <a:t>marginalised voices </a:t>
            </a:r>
            <a:r>
              <a:rPr lang="en-GB" kern="100" dirty="0">
                <a:effectLst/>
                <a:ea typeface="Aptos" panose="020B0004020202020204" pitchFamily="34" charset="0"/>
                <a:cs typeface="Times New Roman" panose="02020603050405020304" pitchFamily="18" charset="0"/>
              </a:rPr>
              <a:t>by ensuring they are heard and </a:t>
            </a:r>
            <a:r>
              <a:rPr lang="en-GB" kern="100" dirty="0">
                <a:solidFill>
                  <a:srgbClr val="FF0000"/>
                </a:solidFill>
                <a:effectLst/>
                <a:ea typeface="Aptos" panose="020B0004020202020204" pitchFamily="34" charset="0"/>
                <a:cs typeface="Times New Roman" panose="02020603050405020304" pitchFamily="18" charset="0"/>
              </a:rPr>
              <a:t>represented</a:t>
            </a:r>
            <a:r>
              <a:rPr lang="en-GB" kern="100" dirty="0">
                <a:effectLst/>
                <a:ea typeface="Aptos" panose="020B0004020202020204" pitchFamily="34" charset="0"/>
                <a:cs typeface="Times New Roman" panose="02020603050405020304" pitchFamily="18" charset="0"/>
              </a:rPr>
              <a:t>.</a:t>
            </a:r>
          </a:p>
          <a:p>
            <a:pPr marL="742950" lvl="1" indent="-285750">
              <a:buSzPts val="1000"/>
              <a:buFont typeface="Arial" panose="020B0604020202020204" pitchFamily="34" charset="0"/>
              <a:buChar char="•"/>
              <a:tabLst>
                <a:tab pos="914400" algn="l"/>
              </a:tabLst>
            </a:pPr>
            <a:r>
              <a:rPr lang="en-GB" kern="100" dirty="0">
                <a:effectLst/>
                <a:ea typeface="Aptos" panose="020B0004020202020204" pitchFamily="34" charset="0"/>
                <a:cs typeface="Times New Roman" panose="02020603050405020304" pitchFamily="18" charset="0"/>
              </a:rPr>
              <a:t>Use </a:t>
            </a:r>
            <a:r>
              <a:rPr lang="en-GB" kern="100" dirty="0">
                <a:solidFill>
                  <a:srgbClr val="FF0000"/>
                </a:solidFill>
                <a:effectLst/>
                <a:ea typeface="Aptos" panose="020B0004020202020204" pitchFamily="34" charset="0"/>
                <a:cs typeface="Times New Roman" panose="02020603050405020304" pitchFamily="18" charset="0"/>
              </a:rPr>
              <a:t>open discussions </a:t>
            </a:r>
            <a:r>
              <a:rPr lang="en-GB" kern="100" dirty="0">
                <a:effectLst/>
                <a:ea typeface="Aptos" panose="020B0004020202020204" pitchFamily="34" charset="0"/>
                <a:cs typeface="Times New Roman" panose="02020603050405020304" pitchFamily="18" charset="0"/>
              </a:rPr>
              <a:t>to identify internal challenges and address overlooked topics.</a:t>
            </a:r>
          </a:p>
        </p:txBody>
      </p:sp>
      <p:graphicFrame>
        <p:nvGraphicFramePr>
          <p:cNvPr id="11" name="CasellaDiTesto 6">
            <a:extLst>
              <a:ext uri="{FF2B5EF4-FFF2-40B4-BE49-F238E27FC236}">
                <a16:creationId xmlns:a16="http://schemas.microsoft.com/office/drawing/2014/main" id="{B28E6270-F0C0-0ADB-A79D-CC1C2B9FA7CE}"/>
              </a:ext>
            </a:extLst>
          </p:cNvPr>
          <p:cNvGraphicFramePr/>
          <p:nvPr>
            <p:extLst>
              <p:ext uri="{D42A27DB-BD31-4B8C-83A1-F6EECF244321}">
                <p14:modId xmlns:p14="http://schemas.microsoft.com/office/powerpoint/2010/main" val="4109013922"/>
              </p:ext>
            </p:extLst>
          </p:nvPr>
        </p:nvGraphicFramePr>
        <p:xfrm>
          <a:off x="656492" y="2787422"/>
          <a:ext cx="10433539" cy="28623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ítulo 1">
            <a:extLst>
              <a:ext uri="{FF2B5EF4-FFF2-40B4-BE49-F238E27FC236}">
                <a16:creationId xmlns:a16="http://schemas.microsoft.com/office/drawing/2014/main" id="{E723B717-572E-48F8-A385-1D6084C92EB7}"/>
              </a:ext>
            </a:extLst>
          </p:cNvPr>
          <p:cNvSpPr txBox="1">
            <a:spLocks/>
          </p:cNvSpPr>
          <p:nvPr/>
        </p:nvSpPr>
        <p:spPr>
          <a:xfrm>
            <a:off x="838200" y="397339"/>
            <a:ext cx="802202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b="1" dirty="0">
                <a:ea typeface="Aptos" panose="020B0004020202020204" pitchFamily="34" charset="0"/>
                <a:cs typeface="Times New Roman" panose="02020603050405020304" pitchFamily="18" charset="0"/>
              </a:rPr>
              <a:t>1.1 </a:t>
            </a:r>
            <a:r>
              <a:rPr lang="en-US" sz="2400" b="1" dirty="0">
                <a:ea typeface="Aptos" panose="020B0004020202020204" pitchFamily="34" charset="0"/>
                <a:cs typeface="Times New Roman" panose="02020603050405020304" pitchFamily="18" charset="0"/>
              </a:rPr>
              <a:t>How to Build an Inclusive Culture Inside the Organisation (2)</a:t>
            </a:r>
            <a:endParaRPr lang="es-ES" sz="2000" b="1" dirty="0"/>
          </a:p>
        </p:txBody>
      </p:sp>
    </p:spTree>
    <p:extLst>
      <p:ext uri="{BB962C8B-B14F-4D97-AF65-F5344CB8AC3E}">
        <p14:creationId xmlns:p14="http://schemas.microsoft.com/office/powerpoint/2010/main" val="340814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Interruzione 13">
            <a:extLst>
              <a:ext uri="{FF2B5EF4-FFF2-40B4-BE49-F238E27FC236}">
                <a16:creationId xmlns:a16="http://schemas.microsoft.com/office/drawing/2014/main" id="{85198787-8269-E50E-5A3B-9AC9B4466BBC}"/>
              </a:ext>
            </a:extLst>
          </p:cNvPr>
          <p:cNvSpPr/>
          <p:nvPr/>
        </p:nvSpPr>
        <p:spPr>
          <a:xfrm>
            <a:off x="521881" y="1515029"/>
            <a:ext cx="11383463" cy="861406"/>
          </a:xfrm>
          <a:prstGeom prst="flowChartTermina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ítulo 1">
            <a:extLst>
              <a:ext uri="{FF2B5EF4-FFF2-40B4-BE49-F238E27FC236}">
                <a16:creationId xmlns:a16="http://schemas.microsoft.com/office/drawing/2014/main" id="{F128B6B0-4685-5149-E649-953C1C939CCA}"/>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b="1" dirty="0">
                <a:ea typeface="Aptos" panose="020B0004020202020204" pitchFamily="34" charset="0"/>
                <a:cs typeface="Times New Roman" panose="02020603050405020304" pitchFamily="18" charset="0"/>
              </a:rPr>
              <a:t>1.2 </a:t>
            </a:r>
            <a:r>
              <a:rPr lang="en-US" sz="2400" b="1" dirty="0">
                <a:ea typeface="Aptos" panose="020B0004020202020204" pitchFamily="34" charset="0"/>
                <a:cs typeface="Times New Roman" panose="02020603050405020304" pitchFamily="18" charset="0"/>
              </a:rPr>
              <a:t>Which are the Steps to Build Inclusion? (1)</a:t>
            </a:r>
            <a:endParaRPr lang="it-IT" sz="2400" b="1" dirty="0">
              <a:ea typeface="Aptos" panose="020B0004020202020204" pitchFamily="34" charset="0"/>
              <a:cs typeface="Times New Roman" panose="02020603050405020304" pitchFamily="18" charset="0"/>
            </a:endParaRPr>
          </a:p>
        </p:txBody>
      </p:sp>
      <p:sp>
        <p:nvSpPr>
          <p:cNvPr id="9" name="CasellaDiTesto 8">
            <a:extLst>
              <a:ext uri="{FF2B5EF4-FFF2-40B4-BE49-F238E27FC236}">
                <a16:creationId xmlns:a16="http://schemas.microsoft.com/office/drawing/2014/main" id="{5868787F-B395-D06D-C193-B5FEFB5AF0E6}"/>
              </a:ext>
            </a:extLst>
          </p:cNvPr>
          <p:cNvSpPr txBox="1"/>
          <p:nvPr/>
        </p:nvSpPr>
        <p:spPr>
          <a:xfrm>
            <a:off x="609599" y="1622566"/>
            <a:ext cx="11208026" cy="646331"/>
          </a:xfrm>
          <a:prstGeom prst="rect">
            <a:avLst/>
          </a:prstGeom>
          <a:noFill/>
        </p:spPr>
        <p:txBody>
          <a:bodyPr wrap="square">
            <a:spAutoFit/>
          </a:bodyPr>
          <a:lstStyle/>
          <a:p>
            <a:pPr algn="ctr"/>
            <a:r>
              <a:rPr lang="en-GB" sz="1800" dirty="0">
                <a:solidFill>
                  <a:schemeClr val="bg1"/>
                </a:solidFill>
                <a:effectLst>
                  <a:outerShdw blurRad="38100" dist="38100" dir="2700000" algn="tl">
                    <a:srgbClr val="000000">
                      <a:alpha val="43137"/>
                    </a:srgbClr>
                  </a:outerShdw>
                </a:effectLst>
                <a:ea typeface="Aptos" panose="020B0004020202020204" pitchFamily="34" charset="0"/>
                <a:cs typeface="Times New Roman" panose="02020603050405020304" pitchFamily="18" charset="0"/>
              </a:rPr>
              <a:t>The journey toward inclusivity begins with a clear and symbolic commitment to change. </a:t>
            </a:r>
          </a:p>
          <a:p>
            <a:pPr algn="ctr"/>
            <a:r>
              <a:rPr lang="en-GB" sz="1800" dirty="0">
                <a:solidFill>
                  <a:schemeClr val="bg1"/>
                </a:solidFill>
                <a:effectLst>
                  <a:outerShdw blurRad="38100" dist="38100" dir="2700000" algn="tl">
                    <a:srgbClr val="000000">
                      <a:alpha val="43137"/>
                    </a:srgbClr>
                  </a:outerShdw>
                </a:effectLst>
                <a:ea typeface="Aptos" panose="020B0004020202020204" pitchFamily="34" charset="0"/>
                <a:cs typeface="Times New Roman" panose="02020603050405020304" pitchFamily="18" charset="0"/>
              </a:rPr>
              <a:t>How can organisations affirm their dedication to fostering an inclusive environment</a:t>
            </a:r>
            <a:r>
              <a:rPr lang="en-GB" dirty="0">
                <a:solidFill>
                  <a:schemeClr val="bg1"/>
                </a:solidFill>
                <a:effectLst>
                  <a:outerShdw blurRad="38100" dist="38100" dir="2700000" algn="tl">
                    <a:srgbClr val="000000">
                      <a:alpha val="43137"/>
                    </a:srgbClr>
                  </a:outerShdw>
                </a:effectLst>
                <a:ea typeface="Aptos" panose="020B0004020202020204" pitchFamily="34" charset="0"/>
                <a:cs typeface="Times New Roman" panose="02020603050405020304" pitchFamily="18" charset="0"/>
              </a:rPr>
              <a:t>?</a:t>
            </a:r>
            <a:endParaRPr lang="it-IT" dirty="0">
              <a:solidFill>
                <a:schemeClr val="bg1"/>
              </a:solidFill>
              <a:effectLst>
                <a:outerShdw blurRad="38100" dist="38100" dir="2700000" algn="tl">
                  <a:srgbClr val="000000">
                    <a:alpha val="43137"/>
                  </a:srgbClr>
                </a:outerShdw>
              </a:effectLst>
            </a:endParaRPr>
          </a:p>
        </p:txBody>
      </p:sp>
      <p:sp>
        <p:nvSpPr>
          <p:cNvPr id="11" name="CasellaDiTesto 10">
            <a:extLst>
              <a:ext uri="{FF2B5EF4-FFF2-40B4-BE49-F238E27FC236}">
                <a16:creationId xmlns:a16="http://schemas.microsoft.com/office/drawing/2014/main" id="{5FB0A208-7B6F-AC1B-0962-10F1CCF5BD8D}"/>
              </a:ext>
            </a:extLst>
          </p:cNvPr>
          <p:cNvSpPr txBox="1"/>
          <p:nvPr/>
        </p:nvSpPr>
        <p:spPr>
          <a:xfrm>
            <a:off x="838200" y="2751984"/>
            <a:ext cx="10411047" cy="923330"/>
          </a:xfrm>
          <a:prstGeom prst="rect">
            <a:avLst/>
          </a:prstGeom>
          <a:noFill/>
        </p:spPr>
        <p:txBody>
          <a:bodyPr wrap="square">
            <a:spAutoFit/>
          </a:bodyPr>
          <a:lstStyle/>
          <a:p>
            <a:pPr marL="285750" indent="-285750">
              <a:buFont typeface="Arial" panose="020B0604020202020204" pitchFamily="34" charset="0"/>
              <a:buChar char="•"/>
            </a:pPr>
            <a:r>
              <a:rPr lang="en-GB" sz="1800" kern="100" dirty="0">
                <a:effectLst/>
                <a:ea typeface="Aptos" panose="020B0004020202020204" pitchFamily="34" charset="0"/>
                <a:cs typeface="Times New Roman" panose="02020603050405020304" pitchFamily="18" charset="0"/>
              </a:rPr>
              <a:t>Begin with a </a:t>
            </a:r>
            <a:r>
              <a:rPr lang="en-GB" sz="1800" kern="100" dirty="0">
                <a:solidFill>
                  <a:srgbClr val="FF0000"/>
                </a:solidFill>
                <a:effectLst/>
                <a:ea typeface="Aptos" panose="020B0004020202020204" pitchFamily="34" charset="0"/>
                <a:cs typeface="Times New Roman" panose="02020603050405020304" pitchFamily="18" charset="0"/>
              </a:rPr>
              <a:t>clear and symbolic declaration of commitment </a:t>
            </a:r>
            <a:r>
              <a:rPr lang="en-GB" sz="1800" kern="100" dirty="0">
                <a:effectLst/>
                <a:ea typeface="Aptos" panose="020B0004020202020204" pitchFamily="34" charset="0"/>
                <a:cs typeface="Times New Roman" panose="02020603050405020304" pitchFamily="18" charset="0"/>
              </a:rPr>
              <a:t>to inclusivity, both internally and publicly.  </a:t>
            </a:r>
            <a:endParaRPr lang="it-IT" sz="1800" kern="100" dirty="0">
              <a:effectLst/>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GB" sz="1800" kern="100" dirty="0">
                <a:effectLst/>
                <a:ea typeface="Aptos" panose="020B0004020202020204" pitchFamily="34" charset="0"/>
                <a:cs typeface="Times New Roman" panose="02020603050405020304" pitchFamily="18" charset="0"/>
              </a:rPr>
              <a:t>Signal inclusion as a </a:t>
            </a:r>
            <a:r>
              <a:rPr lang="en-GB" sz="1800" kern="100" dirty="0">
                <a:solidFill>
                  <a:srgbClr val="FF0000"/>
                </a:solidFill>
                <a:effectLst/>
                <a:ea typeface="Aptos" panose="020B0004020202020204" pitchFamily="34" charset="0"/>
                <a:cs typeface="Times New Roman" panose="02020603050405020304" pitchFamily="18" charset="0"/>
              </a:rPr>
              <a:t>core organisational value </a:t>
            </a:r>
            <a:r>
              <a:rPr lang="en-GB" sz="1800" kern="100" dirty="0">
                <a:effectLst/>
                <a:ea typeface="Aptos" panose="020B0004020202020204" pitchFamily="34" charset="0"/>
                <a:cs typeface="Times New Roman" panose="02020603050405020304" pitchFamily="18" charset="0"/>
              </a:rPr>
              <a:t>and set the tone for transformation.  </a:t>
            </a:r>
            <a:endParaRPr lang="it-IT" sz="1800" kern="100" dirty="0">
              <a:effectLst/>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GB" kern="100" dirty="0">
                <a:ea typeface="Aptos" panose="020B0004020202020204" pitchFamily="34" charset="0"/>
                <a:cs typeface="Times New Roman" panose="02020603050405020304" pitchFamily="18" charset="0"/>
              </a:rPr>
              <a:t>F</a:t>
            </a:r>
            <a:r>
              <a:rPr lang="en-GB" sz="1800" kern="100" dirty="0">
                <a:effectLst/>
                <a:ea typeface="Aptos" panose="020B0004020202020204" pitchFamily="34" charset="0"/>
                <a:cs typeface="Times New Roman" panose="02020603050405020304" pitchFamily="18" charset="0"/>
              </a:rPr>
              <a:t>oster a </a:t>
            </a:r>
            <a:r>
              <a:rPr lang="en-GB" sz="1800" kern="100" dirty="0">
                <a:solidFill>
                  <a:srgbClr val="FF0000"/>
                </a:solidFill>
                <a:effectLst/>
                <a:ea typeface="Aptos" panose="020B0004020202020204" pitchFamily="34" charset="0"/>
                <a:cs typeface="Times New Roman" panose="02020603050405020304" pitchFamily="18" charset="0"/>
              </a:rPr>
              <a:t>collective mindset shift </a:t>
            </a:r>
            <a:r>
              <a:rPr lang="en-GB" sz="1800" kern="100" dirty="0">
                <a:effectLst/>
                <a:ea typeface="Aptos" panose="020B0004020202020204" pitchFamily="34" charset="0"/>
                <a:cs typeface="Times New Roman" panose="02020603050405020304" pitchFamily="18" charset="0"/>
              </a:rPr>
              <a:t>by raising awareness of unconscious biases and individual responsibility.  </a:t>
            </a:r>
            <a:endParaRPr lang="it-IT" sz="1800" kern="100" dirty="0">
              <a:effectLst/>
              <a:ea typeface="Aptos" panose="020B0004020202020204" pitchFamily="34" charset="0"/>
              <a:cs typeface="Times New Roman" panose="02020603050405020304" pitchFamily="18" charset="0"/>
            </a:endParaRPr>
          </a:p>
        </p:txBody>
      </p:sp>
      <p:sp>
        <p:nvSpPr>
          <p:cNvPr id="13" name="CasellaDiTesto 12">
            <a:extLst>
              <a:ext uri="{FF2B5EF4-FFF2-40B4-BE49-F238E27FC236}">
                <a16:creationId xmlns:a16="http://schemas.microsoft.com/office/drawing/2014/main" id="{237A0C3C-DB16-C043-B26B-77D27560B07D}"/>
              </a:ext>
            </a:extLst>
          </p:cNvPr>
          <p:cNvSpPr txBox="1"/>
          <p:nvPr/>
        </p:nvSpPr>
        <p:spPr>
          <a:xfrm>
            <a:off x="685799" y="4050863"/>
            <a:ext cx="11055626" cy="923330"/>
          </a:xfrm>
          <a:prstGeom prst="rect">
            <a:avLst/>
          </a:prstGeom>
          <a:noFill/>
        </p:spPr>
        <p:txBody>
          <a:bodyPr wrap="square">
            <a:spAutoFit/>
          </a:bodyPr>
          <a:lstStyle/>
          <a:p>
            <a:r>
              <a:rPr lang="en-GB" sz="1800" kern="100" dirty="0">
                <a:effectLst/>
                <a:latin typeface="Aptos" panose="020B0004020202020204" pitchFamily="34" charset="0"/>
                <a:ea typeface="Aptos" panose="020B0004020202020204" pitchFamily="34" charset="0"/>
                <a:cs typeface="Times New Roman" panose="02020603050405020304" pitchFamily="18" charset="0"/>
              </a:rPr>
              <a:t>Building </a:t>
            </a:r>
            <a:r>
              <a:rPr lang="en-GB"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sustainable inclusion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involves embedding inclusive principles into the organisation’s everyday practices and decision-making processes. Open dialogue enables teams to address issues and exclusionary behaviours. Consequently, leaders must have inclusive behaviours and advocate for equity.</a:t>
            </a:r>
          </a:p>
        </p:txBody>
      </p:sp>
    </p:spTree>
    <p:extLst>
      <p:ext uri="{BB962C8B-B14F-4D97-AF65-F5344CB8AC3E}">
        <p14:creationId xmlns:p14="http://schemas.microsoft.com/office/powerpoint/2010/main" val="2828177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287992C-620F-A530-700E-8E53E6B0387B}"/>
              </a:ext>
            </a:extLst>
          </p:cNvPr>
          <p:cNvSpPr txBox="1"/>
          <p:nvPr/>
        </p:nvSpPr>
        <p:spPr>
          <a:xfrm>
            <a:off x="838200" y="4754898"/>
            <a:ext cx="11146426" cy="369332"/>
          </a:xfrm>
          <a:prstGeom prst="rect">
            <a:avLst/>
          </a:prstGeom>
          <a:noFill/>
        </p:spPr>
        <p:txBody>
          <a:bodyPr wrap="square">
            <a:spAutoFit/>
          </a:bodyPr>
          <a:lstStyle/>
          <a:p>
            <a:r>
              <a:rPr lang="en-GB" sz="1800" kern="100" dirty="0">
                <a:effectLst/>
                <a:ea typeface="Aptos" panose="020B0004020202020204" pitchFamily="34" charset="0"/>
                <a:cs typeface="Times New Roman" panose="02020603050405020304" pitchFamily="18" charset="0"/>
              </a:rPr>
              <a:t> Through all that, organisations can create an environment where </a:t>
            </a:r>
            <a:r>
              <a:rPr lang="en-GB" sz="1800" kern="100" dirty="0">
                <a:solidFill>
                  <a:srgbClr val="FF0000"/>
                </a:solidFill>
                <a:effectLst/>
                <a:ea typeface="Aptos" panose="020B0004020202020204" pitchFamily="34" charset="0"/>
                <a:cs typeface="Times New Roman" panose="02020603050405020304" pitchFamily="18" charset="0"/>
              </a:rPr>
              <a:t>inclusion</a:t>
            </a:r>
            <a:r>
              <a:rPr lang="en-GB" sz="1800" kern="100" dirty="0">
                <a:effectLst/>
                <a:ea typeface="Aptos" panose="020B0004020202020204" pitchFamily="34" charset="0"/>
                <a:cs typeface="Times New Roman" panose="02020603050405020304" pitchFamily="18" charset="0"/>
              </a:rPr>
              <a:t> is both a </a:t>
            </a:r>
            <a:r>
              <a:rPr lang="en-GB" sz="1800" kern="100" dirty="0">
                <a:solidFill>
                  <a:srgbClr val="FF0000"/>
                </a:solidFill>
                <a:effectLst/>
                <a:ea typeface="Aptos" panose="020B0004020202020204" pitchFamily="34" charset="0"/>
                <a:cs typeface="Times New Roman" panose="02020603050405020304" pitchFamily="18" charset="0"/>
              </a:rPr>
              <a:t>goal</a:t>
            </a:r>
            <a:r>
              <a:rPr lang="en-GB" sz="1800" kern="100" dirty="0">
                <a:effectLst/>
                <a:ea typeface="Aptos" panose="020B0004020202020204" pitchFamily="34" charset="0"/>
                <a:cs typeface="Times New Roman" panose="02020603050405020304" pitchFamily="18" charset="0"/>
              </a:rPr>
              <a:t> and an </a:t>
            </a:r>
            <a:r>
              <a:rPr lang="en-GB" sz="1800" kern="100" dirty="0">
                <a:solidFill>
                  <a:srgbClr val="FF0000"/>
                </a:solidFill>
                <a:effectLst/>
                <a:ea typeface="Aptos" panose="020B0004020202020204" pitchFamily="34" charset="0"/>
                <a:cs typeface="Times New Roman" panose="02020603050405020304" pitchFamily="18" charset="0"/>
              </a:rPr>
              <a:t>ongoing practice</a:t>
            </a:r>
            <a:r>
              <a:rPr lang="en-GB" sz="1800" kern="100" dirty="0">
                <a:effectLst/>
                <a:ea typeface="Aptos" panose="020B0004020202020204" pitchFamily="34" charset="0"/>
                <a:cs typeface="Times New Roman" panose="02020603050405020304" pitchFamily="18" charset="0"/>
              </a:rPr>
              <a:t>.</a:t>
            </a:r>
            <a:endParaRPr lang="it-IT" sz="1800" kern="100" dirty="0">
              <a:effectLst/>
              <a:ea typeface="Aptos" panose="020B0004020202020204" pitchFamily="34" charset="0"/>
              <a:cs typeface="Times New Roman" panose="02020603050405020304" pitchFamily="18" charset="0"/>
            </a:endParaRPr>
          </a:p>
        </p:txBody>
      </p:sp>
      <p:graphicFrame>
        <p:nvGraphicFramePr>
          <p:cNvPr id="7" name="CasellaDiTesto 2">
            <a:extLst>
              <a:ext uri="{FF2B5EF4-FFF2-40B4-BE49-F238E27FC236}">
                <a16:creationId xmlns:a16="http://schemas.microsoft.com/office/drawing/2014/main" id="{04536799-9DC5-F5DA-66B1-BA35894D19A2}"/>
              </a:ext>
            </a:extLst>
          </p:cNvPr>
          <p:cNvGraphicFramePr/>
          <p:nvPr>
            <p:extLst>
              <p:ext uri="{D42A27DB-BD31-4B8C-83A1-F6EECF244321}">
                <p14:modId xmlns:p14="http://schemas.microsoft.com/office/powerpoint/2010/main" val="3798094861"/>
              </p:ext>
            </p:extLst>
          </p:nvPr>
        </p:nvGraphicFramePr>
        <p:xfrm>
          <a:off x="911716" y="1226782"/>
          <a:ext cx="10368567" cy="30569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ítulo 1">
            <a:extLst>
              <a:ext uri="{FF2B5EF4-FFF2-40B4-BE49-F238E27FC236}">
                <a16:creationId xmlns:a16="http://schemas.microsoft.com/office/drawing/2014/main" id="{696FAAE1-F6CD-4071-A34E-5CD05F42BCED}"/>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b="1" dirty="0">
                <a:ea typeface="Aptos" panose="020B0004020202020204" pitchFamily="34" charset="0"/>
                <a:cs typeface="Times New Roman" panose="02020603050405020304" pitchFamily="18" charset="0"/>
              </a:rPr>
              <a:t>1.2 </a:t>
            </a:r>
            <a:r>
              <a:rPr lang="en-US" sz="2400" b="1" dirty="0">
                <a:ea typeface="Aptos" panose="020B0004020202020204" pitchFamily="34" charset="0"/>
                <a:cs typeface="Times New Roman" panose="02020603050405020304" pitchFamily="18" charset="0"/>
              </a:rPr>
              <a:t>Which are the Steps to Build Inclusion? (2)</a:t>
            </a:r>
            <a:endParaRPr lang="it-IT" sz="2400" b="1"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11474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F28EB376-DA74-D5BC-1B33-7586CC1B1A22}"/>
              </a:ext>
            </a:extLst>
          </p:cNvPr>
          <p:cNvSpPr txBox="1">
            <a:spLocks/>
          </p:cNvSpPr>
          <p:nvPr/>
        </p:nvSpPr>
        <p:spPr>
          <a:xfrm>
            <a:off x="838200" y="397339"/>
            <a:ext cx="7790411" cy="6463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GB" sz="2400" b="1" dirty="0">
                <a:ea typeface="Aptos" panose="020B0004020202020204" pitchFamily="34" charset="0"/>
                <a:cs typeface="Times New Roman" panose="02020603050405020304" pitchFamily="18" charset="0"/>
              </a:rPr>
              <a:t>1.3 </a:t>
            </a:r>
            <a:r>
              <a:rPr lang="en-US" sz="2400" b="1" dirty="0">
                <a:ea typeface="Aptos" panose="020B0004020202020204" pitchFamily="34" charset="0"/>
                <a:cs typeface="Times New Roman" panose="02020603050405020304" pitchFamily="18" charset="0"/>
              </a:rPr>
              <a:t>How to Create and Spread a Culture of Belonging (1)</a:t>
            </a:r>
          </a:p>
        </p:txBody>
      </p:sp>
      <p:sp>
        <p:nvSpPr>
          <p:cNvPr id="11" name="CasellaDiTesto 10">
            <a:extLst>
              <a:ext uri="{FF2B5EF4-FFF2-40B4-BE49-F238E27FC236}">
                <a16:creationId xmlns:a16="http://schemas.microsoft.com/office/drawing/2014/main" id="{F6A8B67D-246C-F15B-0034-207486CAB9E4}"/>
              </a:ext>
            </a:extLst>
          </p:cNvPr>
          <p:cNvSpPr txBox="1"/>
          <p:nvPr/>
        </p:nvSpPr>
        <p:spPr>
          <a:xfrm>
            <a:off x="698977" y="1344648"/>
            <a:ext cx="10703943" cy="1477328"/>
          </a:xfrm>
          <a:prstGeom prst="rect">
            <a:avLst/>
          </a:prstGeom>
          <a:noFill/>
        </p:spPr>
        <p:txBody>
          <a:bodyPr wrap="square">
            <a:spAutoFit/>
          </a:bodyPr>
          <a:lstStyle/>
          <a:p>
            <a:r>
              <a:rPr lang="en-GB" sz="1800" dirty="0">
                <a:effectLst/>
                <a:ea typeface="Aptos" panose="020B0004020202020204" pitchFamily="34" charset="0"/>
                <a:cs typeface="Times New Roman" panose="02020603050405020304" pitchFamily="18" charset="0"/>
              </a:rPr>
              <a:t>Establishing a Culture of Belonging ensures that everyone within an organisation feels </a:t>
            </a:r>
            <a:r>
              <a:rPr lang="en-GB" sz="1800" dirty="0">
                <a:solidFill>
                  <a:srgbClr val="FF0000"/>
                </a:solidFill>
                <a:effectLst/>
                <a:ea typeface="Aptos" panose="020B0004020202020204" pitchFamily="34" charset="0"/>
                <a:cs typeface="Times New Roman" panose="02020603050405020304" pitchFamily="18" charset="0"/>
              </a:rPr>
              <a:t>valued</a:t>
            </a:r>
            <a:r>
              <a:rPr lang="en-GB" sz="1800" dirty="0">
                <a:effectLst/>
                <a:ea typeface="Aptos" panose="020B0004020202020204" pitchFamily="34" charset="0"/>
                <a:cs typeface="Times New Roman" panose="02020603050405020304" pitchFamily="18" charset="0"/>
              </a:rPr>
              <a:t>, </a:t>
            </a:r>
            <a:r>
              <a:rPr lang="en-GB" sz="1800" dirty="0">
                <a:solidFill>
                  <a:srgbClr val="FF0000"/>
                </a:solidFill>
                <a:effectLst/>
                <a:ea typeface="Aptos" panose="020B0004020202020204" pitchFamily="34" charset="0"/>
                <a:cs typeface="Times New Roman" panose="02020603050405020304" pitchFamily="18" charset="0"/>
              </a:rPr>
              <a:t>accepted</a:t>
            </a:r>
            <a:r>
              <a:rPr lang="en-GB" dirty="0">
                <a:solidFill>
                  <a:srgbClr val="FF0000"/>
                </a:solidFill>
                <a:ea typeface="Aptos" panose="020B0004020202020204" pitchFamily="34" charset="0"/>
                <a:cs typeface="Times New Roman" panose="02020603050405020304" pitchFamily="18" charset="0"/>
              </a:rPr>
              <a:t> </a:t>
            </a:r>
            <a:r>
              <a:rPr lang="en-GB" sz="1800" dirty="0">
                <a:effectLst/>
                <a:ea typeface="Aptos" panose="020B0004020202020204" pitchFamily="34" charset="0"/>
                <a:cs typeface="Times New Roman" panose="02020603050405020304" pitchFamily="18" charset="0"/>
              </a:rPr>
              <a:t>and </a:t>
            </a:r>
            <a:r>
              <a:rPr lang="en-GB" sz="1800" dirty="0">
                <a:solidFill>
                  <a:srgbClr val="FF0000"/>
                </a:solidFill>
                <a:effectLst/>
                <a:ea typeface="Aptos" panose="020B0004020202020204" pitchFamily="34" charset="0"/>
                <a:cs typeface="Times New Roman" panose="02020603050405020304" pitchFamily="18" charset="0"/>
              </a:rPr>
              <a:t>safe</a:t>
            </a:r>
            <a:r>
              <a:rPr lang="en-GB" sz="1800" dirty="0">
                <a:effectLst/>
                <a:ea typeface="Aptos" panose="020B0004020202020204" pitchFamily="34" charset="0"/>
                <a:cs typeface="Times New Roman" panose="02020603050405020304" pitchFamily="18" charset="0"/>
              </a:rPr>
              <a:t>. </a:t>
            </a:r>
          </a:p>
          <a:p>
            <a:r>
              <a:rPr lang="en-GB" sz="1800" kern="100" dirty="0">
                <a:effectLst/>
                <a:latin typeface="Aptos" panose="020B0004020202020204" pitchFamily="34" charset="0"/>
                <a:ea typeface="Aptos" panose="020B0004020202020204" pitchFamily="34" charset="0"/>
                <a:cs typeface="Times New Roman" panose="02020603050405020304" pitchFamily="18" charset="0"/>
              </a:rPr>
              <a:t>In this environment, individuals can connect meaningfully and thrive supported by </a:t>
            </a:r>
            <a:r>
              <a:rPr lang="en-GB"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psychological safety</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mutual respect</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empathy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and </a:t>
            </a:r>
            <a:r>
              <a:rPr lang="en-GB"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open communication</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When a culture of belonging is achieved, individuals feel empowered to contribute free from fear of judgment or discrimination.  </a:t>
            </a: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sz="1800" dirty="0">
                <a:effectLst/>
                <a:ea typeface="Aptos" panose="020B0004020202020204" pitchFamily="34" charset="0"/>
                <a:cs typeface="Times New Roman" panose="02020603050405020304" pitchFamily="18" charset="0"/>
              </a:rPr>
              <a:t> </a:t>
            </a:r>
            <a:endParaRPr lang="it-IT" dirty="0"/>
          </a:p>
        </p:txBody>
      </p:sp>
      <p:sp>
        <p:nvSpPr>
          <p:cNvPr id="14" name="Rettangolo con angoli arrotondati 13">
            <a:extLst>
              <a:ext uri="{FF2B5EF4-FFF2-40B4-BE49-F238E27FC236}">
                <a16:creationId xmlns:a16="http://schemas.microsoft.com/office/drawing/2014/main" id="{AAEC67ED-DE4C-3178-2871-124A9868D8D9}"/>
              </a:ext>
            </a:extLst>
          </p:cNvPr>
          <p:cNvSpPr/>
          <p:nvPr/>
        </p:nvSpPr>
        <p:spPr>
          <a:xfrm>
            <a:off x="838200" y="3098974"/>
            <a:ext cx="10703943" cy="33002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F5B93BC0-AC3E-DBEF-A017-778DC6D4ABAD}"/>
              </a:ext>
            </a:extLst>
          </p:cNvPr>
          <p:cNvSpPr txBox="1"/>
          <p:nvPr/>
        </p:nvSpPr>
        <p:spPr>
          <a:xfrm>
            <a:off x="838200" y="3098974"/>
            <a:ext cx="10952747" cy="1754326"/>
          </a:xfrm>
          <a:prstGeom prst="rect">
            <a:avLst/>
          </a:prstGeom>
          <a:noFill/>
          <a:ln>
            <a:noFill/>
          </a:ln>
        </p:spPr>
        <p:txBody>
          <a:bodyPr wrap="square">
            <a:spAutoFit/>
          </a:bodyPr>
          <a:lstStyle/>
          <a:p>
            <a:pPr algn="ctr"/>
            <a:r>
              <a:rPr lang="en-GB" kern="100" dirty="0">
                <a:solidFill>
                  <a:schemeClr val="bg1"/>
                </a:solidFill>
                <a:effectLst>
                  <a:outerShdw blurRad="38100" dist="38100" dir="2700000" algn="tl">
                    <a:srgbClr val="000000">
                      <a:alpha val="43137"/>
                    </a:srgbClr>
                  </a:outerShdw>
                </a:effectLst>
                <a:ea typeface="Aptos" panose="020B0004020202020204" pitchFamily="34" charset="0"/>
                <a:cs typeface="Times New Roman" panose="02020603050405020304" pitchFamily="18" charset="0"/>
              </a:rPr>
              <a:t>Which are the k</a:t>
            </a:r>
            <a:r>
              <a:rPr lang="en-GB" sz="1800" kern="100" dirty="0">
                <a:solidFill>
                  <a:schemeClr val="bg1"/>
                </a:solidFill>
                <a:effectLst>
                  <a:outerShdw blurRad="38100" dist="38100" dir="2700000" algn="tl">
                    <a:srgbClr val="000000">
                      <a:alpha val="43137"/>
                    </a:srgbClr>
                  </a:outerShdw>
                </a:effectLst>
                <a:ea typeface="Aptos" panose="020B0004020202020204" pitchFamily="34" charset="0"/>
                <a:cs typeface="Times New Roman" panose="02020603050405020304" pitchFamily="18" charset="0"/>
              </a:rPr>
              <a:t>ey </a:t>
            </a:r>
            <a:r>
              <a:rPr lang="en-GB" kern="100" dirty="0">
                <a:solidFill>
                  <a:schemeClr val="bg1"/>
                </a:solidFill>
                <a:effectLst>
                  <a:outerShdw blurRad="38100" dist="38100" dir="2700000" algn="tl">
                    <a:srgbClr val="000000">
                      <a:alpha val="43137"/>
                    </a:srgbClr>
                  </a:outerShdw>
                </a:effectLst>
                <a:ea typeface="Aptos" panose="020B0004020202020204" pitchFamily="34" charset="0"/>
                <a:cs typeface="Times New Roman" panose="02020603050405020304" pitchFamily="18" charset="0"/>
              </a:rPr>
              <a:t>b</a:t>
            </a:r>
            <a:r>
              <a:rPr lang="en-GB" sz="1800" kern="100" dirty="0">
                <a:solidFill>
                  <a:schemeClr val="bg1"/>
                </a:solidFill>
                <a:effectLst>
                  <a:outerShdw blurRad="38100" dist="38100" dir="2700000" algn="tl">
                    <a:srgbClr val="000000">
                      <a:alpha val="43137"/>
                    </a:srgbClr>
                  </a:outerShdw>
                </a:effectLst>
                <a:ea typeface="Aptos" panose="020B0004020202020204" pitchFamily="34" charset="0"/>
                <a:cs typeface="Times New Roman" panose="02020603050405020304" pitchFamily="18" charset="0"/>
              </a:rPr>
              <a:t>enefits?  </a:t>
            </a:r>
            <a:endParaRPr lang="it-IT" kern="100" dirty="0">
              <a:solidFill>
                <a:schemeClr val="bg1"/>
              </a:solidFill>
              <a:effectLst>
                <a:outerShdw blurRad="38100" dist="38100" dir="2700000" algn="tl">
                  <a:srgbClr val="000000">
                    <a:alpha val="43137"/>
                  </a:srgbClr>
                </a:outerShdw>
              </a:effectLst>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endParaRPr lang="en-GB" sz="1800" kern="100" dirty="0">
              <a:effectLst/>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GB" kern="100" dirty="0">
                <a:ea typeface="Aptos" panose="020B0004020202020204" pitchFamily="34" charset="0"/>
                <a:cs typeface="Times New Roman" panose="02020603050405020304" pitchFamily="18" charset="0"/>
              </a:rPr>
              <a:t>I</a:t>
            </a:r>
            <a:r>
              <a:rPr lang="en-GB" sz="1800" kern="100" dirty="0">
                <a:effectLst/>
                <a:ea typeface="Aptos" panose="020B0004020202020204" pitchFamily="34" charset="0"/>
                <a:cs typeface="Times New Roman" panose="02020603050405020304" pitchFamily="18" charset="0"/>
              </a:rPr>
              <a:t>t drives creativity and teamwork.  </a:t>
            </a:r>
            <a:endParaRPr lang="it-IT" sz="1800" kern="100" dirty="0">
              <a:effectLst/>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GB" sz="1800" kern="100" dirty="0">
                <a:effectLst/>
                <a:ea typeface="Aptos" panose="020B0004020202020204" pitchFamily="34" charset="0"/>
                <a:cs typeface="Times New Roman" panose="02020603050405020304" pitchFamily="18" charset="0"/>
              </a:rPr>
              <a:t>Teams experience greater cohesion and productivity.  </a:t>
            </a:r>
            <a:endParaRPr lang="it-IT" sz="1800" kern="100" dirty="0">
              <a:effectLst/>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GB" sz="1800" kern="100" dirty="0">
                <a:effectLst/>
                <a:ea typeface="Aptos" panose="020B0004020202020204" pitchFamily="34" charset="0"/>
                <a:cs typeface="Times New Roman" panose="02020603050405020304" pitchFamily="18" charset="0"/>
              </a:rPr>
              <a:t>Equal opportunities become the standard, enabling everyone to thrive.  </a:t>
            </a:r>
            <a:endParaRPr lang="it-IT" sz="1800" kern="100" dirty="0">
              <a:effectLst/>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GB" sz="1800" kern="100" dirty="0">
                <a:effectLst/>
                <a:ea typeface="Aptos" panose="020B0004020202020204" pitchFamily="34" charset="0"/>
                <a:cs typeface="Times New Roman" panose="02020603050405020304" pitchFamily="18" charset="0"/>
              </a:rPr>
              <a:t>People feel free to express themselves fully.  </a:t>
            </a:r>
            <a:endParaRPr lang="it-IT" sz="1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97869285"/>
      </p:ext>
    </p:extLst>
  </p:cSld>
  <p:clrMapOvr>
    <a:masterClrMapping/>
  </p:clrMapOvr>
</p:sld>
</file>

<file path=ppt/theme/theme1.xml><?xml version="1.0" encoding="utf-8"?>
<a:theme xmlns:a="http://schemas.openxmlformats.org/drawingml/2006/main" name="Tema de Office">
  <a:themeElements>
    <a:clrScheme name="ALL-IN">
      <a:dk1>
        <a:sysClr val="windowText" lastClr="000000"/>
      </a:dk1>
      <a:lt1>
        <a:sysClr val="window" lastClr="FFFFFF"/>
      </a:lt1>
      <a:dk2>
        <a:srgbClr val="000000"/>
      </a:dk2>
      <a:lt2>
        <a:srgbClr val="FFFFFF"/>
      </a:lt2>
      <a:accent1>
        <a:srgbClr val="E6332A"/>
      </a:accent1>
      <a:accent2>
        <a:srgbClr val="95C11F"/>
      </a:accent2>
      <a:accent3>
        <a:srgbClr val="36A9E1"/>
      </a:accent3>
      <a:accent4>
        <a:srgbClr val="FFED00"/>
      </a:accent4>
      <a:accent5>
        <a:srgbClr val="FFC000"/>
      </a:accent5>
      <a:accent6>
        <a:srgbClr val="7030A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1294</TotalTime>
  <Words>3168</Words>
  <Application>Microsoft Office PowerPoint</Application>
  <PresentationFormat>Widescreen</PresentationFormat>
  <Paragraphs>304</Paragraphs>
  <Slides>38</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38</vt:i4>
      </vt:variant>
    </vt:vector>
  </HeadingPairs>
  <TitlesOfParts>
    <vt:vector size="44" baseType="lpstr">
      <vt:lpstr>Aptos</vt:lpstr>
      <vt:lpstr>Arial</vt:lpstr>
      <vt:lpstr>Calibri</vt:lpstr>
      <vt:lpstr>Calibri Light</vt:lpstr>
      <vt:lpstr>-webkit-standard</vt:lpstr>
      <vt:lpstr>Tema de Office</vt:lpstr>
      <vt:lpstr>Presentazione standard di PowerPoint</vt:lpstr>
      <vt:lpstr>Index</vt:lpstr>
      <vt:lpstr>Learning outcomes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Summing up</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IWS</dc:creator>
  <cp:lastModifiedBy>User</cp:lastModifiedBy>
  <cp:revision>99</cp:revision>
  <dcterms:created xsi:type="dcterms:W3CDTF">2024-02-15T10:13:29Z</dcterms:created>
  <dcterms:modified xsi:type="dcterms:W3CDTF">2024-12-12T13:35:46Z</dcterms:modified>
</cp:coreProperties>
</file>